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comment2.xml" ContentType="application/vnd.openxmlformats-officedocument.presentationml.comment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omments/comment3.xml" ContentType="application/vnd.openxmlformats-officedocument.presentationml.comment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omments/comment4.xml" ContentType="application/vnd.openxmlformats-officedocument.presentationml.comment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omments/comment5.xml" ContentType="application/vnd.openxmlformats-officedocument.presentationml.comments+xml"/>
  <Override PartName="/ppt/notesSlides/notesSlide63.xml" ContentType="application/vnd.openxmlformats-officedocument.presentationml.notesSlide+xml"/>
  <Override PartName="/ppt/comments/comment6.xml" ContentType="application/vnd.openxmlformats-officedocument.presentationml.comments+xml"/>
  <Override PartName="/ppt/notesSlides/notesSlide64.xml" ContentType="application/vnd.openxmlformats-officedocument.presentationml.notesSlide+xml"/>
  <Override PartName="/ppt/comments/comment7.xml" ContentType="application/vnd.openxmlformats-officedocument.presentationml.comment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comments/comment8.xml" ContentType="application/vnd.openxmlformats-officedocument.presentationml.comments+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comments/comment9.xml" ContentType="application/vnd.openxmlformats-officedocument.presentationml.comments+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comments/comment10.xml" ContentType="application/vnd.openxmlformats-officedocument.presentationml.comments+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1"/>
  </p:notesMasterIdLst>
  <p:handoutMasterIdLst>
    <p:handoutMasterId r:id="rId142"/>
  </p:handoutMasterIdLst>
  <p:sldIdLst>
    <p:sldId id="373" r:id="rId2"/>
    <p:sldId id="509" r:id="rId3"/>
    <p:sldId id="269" r:id="rId4"/>
    <p:sldId id="374" r:id="rId5"/>
    <p:sldId id="278" r:id="rId6"/>
    <p:sldId id="271" r:id="rId7"/>
    <p:sldId id="582" r:id="rId8"/>
    <p:sldId id="583" r:id="rId9"/>
    <p:sldId id="584" r:id="rId10"/>
    <p:sldId id="625" r:id="rId11"/>
    <p:sldId id="643" r:id="rId12"/>
    <p:sldId id="644" r:id="rId13"/>
    <p:sldId id="511" r:id="rId14"/>
    <p:sldId id="516" r:id="rId15"/>
    <p:sldId id="517" r:id="rId16"/>
    <p:sldId id="520" r:id="rId17"/>
    <p:sldId id="641" r:id="rId18"/>
    <p:sldId id="512" r:id="rId19"/>
    <p:sldId id="513" r:id="rId20"/>
    <p:sldId id="515" r:id="rId21"/>
    <p:sldId id="519" r:id="rId22"/>
    <p:sldId id="521" r:id="rId23"/>
    <p:sldId id="626" r:id="rId24"/>
    <p:sldId id="522" r:id="rId25"/>
    <p:sldId id="523" r:id="rId26"/>
    <p:sldId id="525" r:id="rId27"/>
    <p:sldId id="526" r:id="rId28"/>
    <p:sldId id="527" r:id="rId29"/>
    <p:sldId id="627" r:id="rId30"/>
    <p:sldId id="528" r:id="rId31"/>
    <p:sldId id="628" r:id="rId32"/>
    <p:sldId id="629" r:id="rId33"/>
    <p:sldId id="531" r:id="rId34"/>
    <p:sldId id="532" r:id="rId35"/>
    <p:sldId id="533" r:id="rId36"/>
    <p:sldId id="534" r:id="rId37"/>
    <p:sldId id="535" r:id="rId38"/>
    <p:sldId id="538" r:id="rId39"/>
    <p:sldId id="539" r:id="rId40"/>
    <p:sldId id="541" r:id="rId41"/>
    <p:sldId id="640" r:id="rId42"/>
    <p:sldId id="542" r:id="rId43"/>
    <p:sldId id="630" r:id="rId44"/>
    <p:sldId id="631" r:id="rId45"/>
    <p:sldId id="632" r:id="rId46"/>
    <p:sldId id="543" r:id="rId47"/>
    <p:sldId id="544" r:id="rId48"/>
    <p:sldId id="633" r:id="rId49"/>
    <p:sldId id="545" r:id="rId50"/>
    <p:sldId id="634" r:id="rId51"/>
    <p:sldId id="636" r:id="rId52"/>
    <p:sldId id="550" r:id="rId53"/>
    <p:sldId id="551" r:id="rId54"/>
    <p:sldId id="637" r:id="rId55"/>
    <p:sldId id="552" r:id="rId56"/>
    <p:sldId id="635" r:id="rId57"/>
    <p:sldId id="553" r:id="rId58"/>
    <p:sldId id="554" r:id="rId59"/>
    <p:sldId id="588" r:id="rId60"/>
    <p:sldId id="587" r:id="rId61"/>
    <p:sldId id="586" r:id="rId62"/>
    <p:sldId id="589" r:id="rId63"/>
    <p:sldId id="646" r:id="rId64"/>
    <p:sldId id="647" r:id="rId65"/>
    <p:sldId id="648" r:id="rId66"/>
    <p:sldId id="596" r:id="rId67"/>
    <p:sldId id="555" r:id="rId68"/>
    <p:sldId id="556" r:id="rId69"/>
    <p:sldId id="557" r:id="rId70"/>
    <p:sldId id="558" r:id="rId71"/>
    <p:sldId id="559" r:id="rId72"/>
    <p:sldId id="619" r:id="rId73"/>
    <p:sldId id="560" r:id="rId74"/>
    <p:sldId id="396" r:id="rId75"/>
    <p:sldId id="624" r:id="rId76"/>
    <p:sldId id="623" r:id="rId77"/>
    <p:sldId id="645" r:id="rId78"/>
    <p:sldId id="387" r:id="rId79"/>
    <p:sldId id="389" r:id="rId80"/>
    <p:sldId id="388" r:id="rId81"/>
    <p:sldId id="581" r:id="rId82"/>
    <p:sldId id="561" r:id="rId83"/>
    <p:sldId id="562" r:id="rId84"/>
    <p:sldId id="563" r:id="rId85"/>
    <p:sldId id="564" r:id="rId86"/>
    <p:sldId id="565" r:id="rId87"/>
    <p:sldId id="566" r:id="rId88"/>
    <p:sldId id="567" r:id="rId89"/>
    <p:sldId id="568" r:id="rId90"/>
    <p:sldId id="642" r:id="rId91"/>
    <p:sldId id="570" r:id="rId92"/>
    <p:sldId id="585" r:id="rId93"/>
    <p:sldId id="571" r:id="rId94"/>
    <p:sldId id="572" r:id="rId95"/>
    <p:sldId id="573" r:id="rId96"/>
    <p:sldId id="574" r:id="rId97"/>
    <p:sldId id="575" r:id="rId98"/>
    <p:sldId id="577" r:id="rId99"/>
    <p:sldId id="443" r:id="rId100"/>
    <p:sldId id="444" r:id="rId101"/>
    <p:sldId id="446" r:id="rId102"/>
    <p:sldId id="447" r:id="rId103"/>
    <p:sldId id="580" r:id="rId104"/>
    <p:sldId id="579" r:id="rId105"/>
    <p:sldId id="598" r:id="rId106"/>
    <p:sldId id="599" r:id="rId107"/>
    <p:sldId id="600" r:id="rId108"/>
    <p:sldId id="601" r:id="rId109"/>
    <p:sldId id="602" r:id="rId110"/>
    <p:sldId id="603" r:id="rId111"/>
    <p:sldId id="604" r:id="rId112"/>
    <p:sldId id="607" r:id="rId113"/>
    <p:sldId id="608" r:id="rId114"/>
    <p:sldId id="605" r:id="rId115"/>
    <p:sldId id="606" r:id="rId116"/>
    <p:sldId id="609" r:id="rId117"/>
    <p:sldId id="610" r:id="rId118"/>
    <p:sldId id="611" r:id="rId119"/>
    <p:sldId id="612" r:id="rId120"/>
    <p:sldId id="613" r:id="rId121"/>
    <p:sldId id="614" r:id="rId122"/>
    <p:sldId id="615" r:id="rId123"/>
    <p:sldId id="616" r:id="rId124"/>
    <p:sldId id="471" r:id="rId125"/>
    <p:sldId id="505" r:id="rId126"/>
    <p:sldId id="473" r:id="rId127"/>
    <p:sldId id="474" r:id="rId128"/>
    <p:sldId id="475" r:id="rId129"/>
    <p:sldId id="476" r:id="rId130"/>
    <p:sldId id="477" r:id="rId131"/>
    <p:sldId id="478" r:id="rId132"/>
    <p:sldId id="479" r:id="rId133"/>
    <p:sldId id="480" r:id="rId134"/>
    <p:sldId id="481" r:id="rId135"/>
    <p:sldId id="482" r:id="rId136"/>
    <p:sldId id="483" r:id="rId137"/>
    <p:sldId id="484" r:id="rId138"/>
    <p:sldId id="485" r:id="rId139"/>
    <p:sldId id="486" r:id="rId140"/>
  </p:sldIdLst>
  <p:sldSz cx="10752138" cy="8066088"/>
  <p:notesSz cx="6819900" cy="9931400"/>
  <p:defaultTextStyle>
    <a:defPPr>
      <a:defRPr lang="en-US"/>
    </a:defPPr>
    <a:lvl1pPr algn="l" rtl="0" eaLnBrk="0" fontAlgn="base" hangingPunct="0">
      <a:spcBef>
        <a:spcPct val="0"/>
      </a:spcBef>
      <a:spcAft>
        <a:spcPct val="0"/>
      </a:spcAft>
      <a:defRPr sz="3400" b="1" kern="1200">
        <a:solidFill>
          <a:schemeClr val="tx2"/>
        </a:solidFill>
        <a:latin typeface="Arial" charset="0"/>
        <a:ea typeface="+mn-ea"/>
        <a:cs typeface="+mn-cs"/>
      </a:defRPr>
    </a:lvl1pPr>
    <a:lvl2pPr marL="457200" algn="l" rtl="0" eaLnBrk="0" fontAlgn="base" hangingPunct="0">
      <a:spcBef>
        <a:spcPct val="0"/>
      </a:spcBef>
      <a:spcAft>
        <a:spcPct val="0"/>
      </a:spcAft>
      <a:defRPr sz="3400" b="1" kern="1200">
        <a:solidFill>
          <a:schemeClr val="tx2"/>
        </a:solidFill>
        <a:latin typeface="Arial" charset="0"/>
        <a:ea typeface="+mn-ea"/>
        <a:cs typeface="+mn-cs"/>
      </a:defRPr>
    </a:lvl2pPr>
    <a:lvl3pPr marL="914400" algn="l" rtl="0" eaLnBrk="0" fontAlgn="base" hangingPunct="0">
      <a:spcBef>
        <a:spcPct val="0"/>
      </a:spcBef>
      <a:spcAft>
        <a:spcPct val="0"/>
      </a:spcAft>
      <a:defRPr sz="3400" b="1" kern="1200">
        <a:solidFill>
          <a:schemeClr val="tx2"/>
        </a:solidFill>
        <a:latin typeface="Arial" charset="0"/>
        <a:ea typeface="+mn-ea"/>
        <a:cs typeface="+mn-cs"/>
      </a:defRPr>
    </a:lvl3pPr>
    <a:lvl4pPr marL="1371600" algn="l" rtl="0" eaLnBrk="0" fontAlgn="base" hangingPunct="0">
      <a:spcBef>
        <a:spcPct val="0"/>
      </a:spcBef>
      <a:spcAft>
        <a:spcPct val="0"/>
      </a:spcAft>
      <a:defRPr sz="3400" b="1" kern="1200">
        <a:solidFill>
          <a:schemeClr val="tx2"/>
        </a:solidFill>
        <a:latin typeface="Arial" charset="0"/>
        <a:ea typeface="+mn-ea"/>
        <a:cs typeface="+mn-cs"/>
      </a:defRPr>
    </a:lvl4pPr>
    <a:lvl5pPr marL="1828800" algn="l" rtl="0" eaLnBrk="0" fontAlgn="base" hangingPunct="0">
      <a:spcBef>
        <a:spcPct val="0"/>
      </a:spcBef>
      <a:spcAft>
        <a:spcPct val="0"/>
      </a:spcAft>
      <a:defRPr sz="3400" b="1" kern="1200">
        <a:solidFill>
          <a:schemeClr val="tx2"/>
        </a:solidFill>
        <a:latin typeface="Arial" charset="0"/>
        <a:ea typeface="+mn-ea"/>
        <a:cs typeface="+mn-cs"/>
      </a:defRPr>
    </a:lvl5pPr>
    <a:lvl6pPr marL="2286000" algn="l" defTabSz="914400" rtl="0" eaLnBrk="1" latinLnBrk="0" hangingPunct="1">
      <a:defRPr sz="3400" b="1" kern="1200">
        <a:solidFill>
          <a:schemeClr val="tx2"/>
        </a:solidFill>
        <a:latin typeface="Arial" charset="0"/>
        <a:ea typeface="+mn-ea"/>
        <a:cs typeface="+mn-cs"/>
      </a:defRPr>
    </a:lvl6pPr>
    <a:lvl7pPr marL="2743200" algn="l" defTabSz="914400" rtl="0" eaLnBrk="1" latinLnBrk="0" hangingPunct="1">
      <a:defRPr sz="3400" b="1" kern="1200">
        <a:solidFill>
          <a:schemeClr val="tx2"/>
        </a:solidFill>
        <a:latin typeface="Arial" charset="0"/>
        <a:ea typeface="+mn-ea"/>
        <a:cs typeface="+mn-cs"/>
      </a:defRPr>
    </a:lvl7pPr>
    <a:lvl8pPr marL="3200400" algn="l" defTabSz="914400" rtl="0" eaLnBrk="1" latinLnBrk="0" hangingPunct="1">
      <a:defRPr sz="3400" b="1" kern="1200">
        <a:solidFill>
          <a:schemeClr val="tx2"/>
        </a:solidFill>
        <a:latin typeface="Arial" charset="0"/>
        <a:ea typeface="+mn-ea"/>
        <a:cs typeface="+mn-cs"/>
      </a:defRPr>
    </a:lvl8pPr>
    <a:lvl9pPr marL="3657600" algn="l" defTabSz="914400" rtl="0" eaLnBrk="1" latinLnBrk="0" hangingPunct="1">
      <a:defRPr sz="3400" b="1" kern="1200">
        <a:solidFill>
          <a:schemeClr val="tx2"/>
        </a:solidFill>
        <a:latin typeface="Arial" charset="0"/>
        <a:ea typeface="+mn-ea"/>
        <a:cs typeface="+mn-cs"/>
      </a:defRPr>
    </a:lvl9pPr>
  </p:defaultTextStyle>
  <p:extLst>
    <p:ext uri="{EFAFB233-063F-42B5-8137-9DF3F51BA10A}">
      <p15:sldGuideLst xmlns:p15="http://schemas.microsoft.com/office/powerpoint/2012/main">
        <p15:guide id="1" orient="horz" pos="2544">
          <p15:clr>
            <a:srgbClr val="A4A3A4"/>
          </p15:clr>
        </p15:guide>
        <p15:guide id="2" pos="3386">
          <p15:clr>
            <a:srgbClr val="A4A3A4"/>
          </p15:clr>
        </p15:guide>
      </p15:sldGuideLst>
    </p:ext>
    <p:ext uri="{2D200454-40CA-4A62-9FC3-DE9A4176ACB9}">
      <p15:notesGuideLst xmlns:p15="http://schemas.microsoft.com/office/powerpoint/2012/main">
        <p15:guide id="1" orient="horz" pos="3128">
          <p15:clr>
            <a:srgbClr val="A4A3A4"/>
          </p15:clr>
        </p15:guide>
        <p15:guide id="2" pos="214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IGOR DALL ORTO CORREA" initials="XDAS" lastIdx="1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ECFF"/>
    <a:srgbClr val="99FFCC"/>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46" autoAdjust="0"/>
    <p:restoredTop sz="72792" autoAdjust="0"/>
  </p:normalViewPr>
  <p:slideViewPr>
    <p:cSldViewPr>
      <p:cViewPr varScale="1">
        <p:scale>
          <a:sx n="82" d="100"/>
          <a:sy n="82" d="100"/>
        </p:scale>
        <p:origin x="924" y="90"/>
      </p:cViewPr>
      <p:guideLst>
        <p:guide orient="horz" pos="2544"/>
        <p:guide pos="338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23436"/>
    </p:cViewPr>
  </p:sorterViewPr>
  <p:notesViewPr>
    <p:cSldViewPr>
      <p:cViewPr varScale="1">
        <p:scale>
          <a:sx n="55" d="100"/>
          <a:sy n="55" d="100"/>
        </p:scale>
        <p:origin x="2628" y="90"/>
      </p:cViewPr>
      <p:guideLst>
        <p:guide orient="horz" pos="3128"/>
        <p:guide pos="2148"/>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notesMaster" Target="notesMasters/notesMaster1.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handoutMaster" Target="handoutMasters/handout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7-10-18T14:03:18.356" idx="5">
    <p:pos x="6641" y="1721"/>
    <p:text>Esclarecer pq refervedores não são contemplados pela norma.</p:text>
    <p:extLst>
      <p:ext uri="{C676402C-5697-4E1C-873F-D02D1690AC5C}">
        <p15:threadingInfo xmlns:p15="http://schemas.microsoft.com/office/powerpoint/2012/main" timeZoneBias="12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0" dt="2017-10-19T16:04:06.425" idx="12">
    <p:pos x="10" y="10"/>
    <p:text>Substituir estas figuras.</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17-10-18T15:05:35.008" idx="6">
    <p:pos x="3759" y="2742"/>
    <p:text>Procurar figura para substituir esta.</p:text>
    <p:extLst>
      <p:ext uri="{C676402C-5697-4E1C-873F-D02D1690AC5C}">
        <p15:threadingInfo xmlns:p15="http://schemas.microsoft.com/office/powerpoint/2012/main" timeZoneBias="120"/>
      </p:ext>
    </p:extLst>
  </p:cm>
  <p:cm authorId="0" dt="2017-10-18T15:05:46.537" idx="7">
    <p:pos x="6524" y="2488"/>
    <p:text>Substituir esta figura</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0" dt="2017-10-18T16:36:06.382" idx="8">
    <p:pos x="10" y="10"/>
    <p:text>Acrescentar figura com os internos do displacer, ilustrando o braço de torção.</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0" dt="2017-10-18T16:51:40.617" idx="9">
    <p:pos x="10" y="10"/>
    <p:text>Estudar o princípio de funcionamento desse tipo de transmissor.</p:text>
    <p:extLst>
      <p:ext uri="{C676402C-5697-4E1C-873F-D02D1690AC5C}">
        <p15:threadingInfo xmlns:p15="http://schemas.microsoft.com/office/powerpoint/2012/main" timeZoneBias="1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0" dt="2017-10-19T15:08:50.383" idx="10">
    <p:pos x="10" y="10"/>
    <p:text>Substituir esta figura.</p:text>
    <p:extLst>
      <p:ext uri="{C676402C-5697-4E1C-873F-D02D1690AC5C}">
        <p15:threadingInfo xmlns:p15="http://schemas.microsoft.com/office/powerpoint/2012/main" timeZoneBias="1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0" dt="2017-10-19T15:08:50.383" idx="10">
    <p:pos x="10" y="10"/>
    <p:text>Substituir esta figura.</p:text>
    <p:extLst>
      <p:ext uri="{C676402C-5697-4E1C-873F-D02D1690AC5C}">
        <p15:threadingInfo xmlns:p15="http://schemas.microsoft.com/office/powerpoint/2012/main" timeZoneBias="12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0" dt="2017-10-19T15:08:50.383" idx="10">
    <p:pos x="10" y="10"/>
    <p:text>Substituir esta figura.</p:text>
    <p:extLst>
      <p:ext uri="{C676402C-5697-4E1C-873F-D02D1690AC5C}">
        <p15:threadingInfo xmlns:p15="http://schemas.microsoft.com/office/powerpoint/2012/main" timeZoneBias="12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0" dt="2013-08-01T16:11:42.821" idx="2">
    <p:pos x="10" y="10"/>
    <p:text/>
  </p:cm>
</p:cmLst>
</file>

<file path=ppt/comments/comment9.xml><?xml version="1.0" encoding="utf-8"?>
<p:cmLst xmlns:a="http://schemas.openxmlformats.org/drawingml/2006/main" xmlns:r="http://schemas.openxmlformats.org/officeDocument/2006/relationships" xmlns:p="http://schemas.openxmlformats.org/presentationml/2006/main">
  <p:cm authorId="0" dt="2017-10-19T15:58:16.842" idx="11">
    <p:pos x="10" y="10"/>
    <p:text>Verificar definição de "repetição" no contexto de controladores PID.</p:text>
    <p:extLst>
      <p:ext uri="{C676402C-5697-4E1C-873F-D02D1690AC5C}">
        <p15:threadingInfo xmlns:p15="http://schemas.microsoft.com/office/powerpoint/2012/main" timeZoneBias="12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1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2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9.png"/></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emf"/><Relationship Id="rId1" Type="http://schemas.openxmlformats.org/officeDocument/2006/relationships/image" Target="../media/image10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9.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1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0" y="0"/>
            <a:ext cx="295592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00" tIns="47850" rIns="95700" bIns="47850" numCol="1" anchor="t" anchorCtr="0" compatLnSpc="1">
            <a:prstTxWarp prst="textNoShape">
              <a:avLst/>
            </a:prstTxWarp>
          </a:bodyPr>
          <a:lstStyle>
            <a:lvl1pPr algn="l" defTabSz="957098" eaLnBrk="1" hangingPunct="1">
              <a:defRPr sz="1300" b="0">
                <a:solidFill>
                  <a:schemeClr val="tx1"/>
                </a:solidFill>
                <a:latin typeface="Times New Roman" pitchFamily="18" charset="0"/>
              </a:defRPr>
            </a:lvl1pPr>
          </a:lstStyle>
          <a:p>
            <a:pPr>
              <a:defRPr/>
            </a:pPr>
            <a:endParaRPr lang="pt-BR"/>
          </a:p>
        </p:txBody>
      </p:sp>
      <p:sp>
        <p:nvSpPr>
          <p:cNvPr id="34819" name="Rectangle 3"/>
          <p:cNvSpPr>
            <a:spLocks noGrp="1" noChangeArrowheads="1"/>
          </p:cNvSpPr>
          <p:nvPr>
            <p:ph type="dt" sz="quarter" idx="1"/>
          </p:nvPr>
        </p:nvSpPr>
        <p:spPr bwMode="auto">
          <a:xfrm>
            <a:off x="3862388" y="0"/>
            <a:ext cx="295592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00" tIns="47850" rIns="95700" bIns="47850" numCol="1" anchor="t" anchorCtr="0" compatLnSpc="1">
            <a:prstTxWarp prst="textNoShape">
              <a:avLst/>
            </a:prstTxWarp>
          </a:bodyPr>
          <a:lstStyle>
            <a:lvl1pPr algn="r" defTabSz="957098" eaLnBrk="1" hangingPunct="1">
              <a:defRPr sz="1300" b="0">
                <a:solidFill>
                  <a:schemeClr val="tx1"/>
                </a:solidFill>
                <a:latin typeface="Times New Roman" pitchFamily="18" charset="0"/>
              </a:defRPr>
            </a:lvl1pPr>
          </a:lstStyle>
          <a:p>
            <a:pPr>
              <a:defRPr/>
            </a:pPr>
            <a:endParaRPr lang="pt-BR"/>
          </a:p>
        </p:txBody>
      </p:sp>
      <p:sp>
        <p:nvSpPr>
          <p:cNvPr id="34820" name="Rectangle 4"/>
          <p:cNvSpPr>
            <a:spLocks noGrp="1" noChangeArrowheads="1"/>
          </p:cNvSpPr>
          <p:nvPr>
            <p:ph type="ftr" sz="quarter" idx="2"/>
          </p:nvPr>
        </p:nvSpPr>
        <p:spPr bwMode="auto">
          <a:xfrm>
            <a:off x="0" y="9432925"/>
            <a:ext cx="295592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00" tIns="47850" rIns="95700" bIns="47850" numCol="1" anchor="b" anchorCtr="0" compatLnSpc="1">
            <a:prstTxWarp prst="textNoShape">
              <a:avLst/>
            </a:prstTxWarp>
          </a:bodyPr>
          <a:lstStyle>
            <a:lvl1pPr algn="l" defTabSz="957098" eaLnBrk="1" hangingPunct="1">
              <a:defRPr sz="1300" b="0">
                <a:solidFill>
                  <a:schemeClr val="tx1"/>
                </a:solidFill>
                <a:latin typeface="Times New Roman" pitchFamily="18" charset="0"/>
              </a:defRPr>
            </a:lvl1pPr>
          </a:lstStyle>
          <a:p>
            <a:pPr>
              <a:defRPr/>
            </a:pPr>
            <a:endParaRPr lang="pt-BR"/>
          </a:p>
        </p:txBody>
      </p:sp>
      <p:sp>
        <p:nvSpPr>
          <p:cNvPr id="34821" name="Rectangle 5"/>
          <p:cNvSpPr>
            <a:spLocks noGrp="1" noChangeArrowheads="1"/>
          </p:cNvSpPr>
          <p:nvPr>
            <p:ph type="sldNum" sz="quarter" idx="3"/>
          </p:nvPr>
        </p:nvSpPr>
        <p:spPr bwMode="auto">
          <a:xfrm>
            <a:off x="3862388" y="9432925"/>
            <a:ext cx="295592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00" tIns="47850" rIns="95700" bIns="47850" numCol="1" anchor="b" anchorCtr="0" compatLnSpc="1">
            <a:prstTxWarp prst="textNoShape">
              <a:avLst/>
            </a:prstTxWarp>
          </a:bodyPr>
          <a:lstStyle>
            <a:lvl1pPr algn="r" defTabSz="955683" eaLnBrk="1" hangingPunct="1">
              <a:defRPr sz="1300" b="0" smtClean="0">
                <a:solidFill>
                  <a:schemeClr val="tx1"/>
                </a:solidFill>
                <a:latin typeface="Times New Roman" pitchFamily="18" charset="0"/>
              </a:defRPr>
            </a:lvl1pPr>
          </a:lstStyle>
          <a:p>
            <a:pPr>
              <a:defRPr/>
            </a:pPr>
            <a:fld id="{7818C7D0-094B-49AD-9544-66144ED8F82D}" type="slidenum">
              <a:rPr lang="pt-BR" altLang="pt-BR"/>
              <a:pPr>
                <a:defRPr/>
              </a:pPr>
              <a:t>‹nº›</a:t>
            </a:fld>
            <a:endParaRPr lang="pt-BR" altLang="pt-BR"/>
          </a:p>
        </p:txBody>
      </p:sp>
    </p:spTree>
    <p:extLst>
      <p:ext uri="{BB962C8B-B14F-4D97-AF65-F5344CB8AC3E}">
        <p14:creationId xmlns:p14="http://schemas.microsoft.com/office/powerpoint/2010/main" val="4357949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0" y="0"/>
            <a:ext cx="295592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00" tIns="47850" rIns="95700" bIns="47850" numCol="1" anchor="t" anchorCtr="0" compatLnSpc="1">
            <a:prstTxWarp prst="textNoShape">
              <a:avLst/>
            </a:prstTxWarp>
          </a:bodyPr>
          <a:lstStyle>
            <a:lvl1pPr algn="l" defTabSz="957098" eaLnBrk="1" hangingPunct="1">
              <a:defRPr sz="1300" b="0">
                <a:solidFill>
                  <a:schemeClr val="tx1"/>
                </a:solidFill>
                <a:latin typeface="Times New Roman" pitchFamily="18" charset="0"/>
              </a:defRPr>
            </a:lvl1pPr>
          </a:lstStyle>
          <a:p>
            <a:pPr>
              <a:defRPr/>
            </a:pPr>
            <a:endParaRPr lang="pt-BR"/>
          </a:p>
        </p:txBody>
      </p:sp>
      <p:sp>
        <p:nvSpPr>
          <p:cNvPr id="35843" name="Rectangle 3"/>
          <p:cNvSpPr>
            <a:spLocks noGrp="1" noChangeArrowheads="1"/>
          </p:cNvSpPr>
          <p:nvPr>
            <p:ph type="dt" idx="1"/>
          </p:nvPr>
        </p:nvSpPr>
        <p:spPr bwMode="auto">
          <a:xfrm>
            <a:off x="3862388" y="0"/>
            <a:ext cx="295592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00" tIns="47850" rIns="95700" bIns="47850" numCol="1" anchor="t" anchorCtr="0" compatLnSpc="1">
            <a:prstTxWarp prst="textNoShape">
              <a:avLst/>
            </a:prstTxWarp>
          </a:bodyPr>
          <a:lstStyle>
            <a:lvl1pPr algn="r" defTabSz="957098" eaLnBrk="1" hangingPunct="1">
              <a:defRPr sz="1300" b="0">
                <a:solidFill>
                  <a:schemeClr val="tx1"/>
                </a:solidFill>
                <a:latin typeface="Times New Roman" pitchFamily="18" charset="0"/>
              </a:defRPr>
            </a:lvl1pPr>
          </a:lstStyle>
          <a:p>
            <a:pPr>
              <a:defRPr/>
            </a:pPr>
            <a:endParaRPr lang="pt-BR"/>
          </a:p>
        </p:txBody>
      </p:sp>
      <p:sp>
        <p:nvSpPr>
          <p:cNvPr id="143364" name="Rectangle 4"/>
          <p:cNvSpPr>
            <a:spLocks noGrp="1" noRot="1" noChangeAspect="1" noChangeArrowheads="1" noTextEdit="1"/>
          </p:cNvSpPr>
          <p:nvPr>
            <p:ph type="sldImg" idx="2"/>
          </p:nvPr>
        </p:nvSpPr>
        <p:spPr bwMode="auto">
          <a:xfrm>
            <a:off x="928688" y="744538"/>
            <a:ext cx="4964112" cy="372427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5845" name="Rectangle 5"/>
          <p:cNvSpPr>
            <a:spLocks noGrp="1" noChangeArrowheads="1"/>
          </p:cNvSpPr>
          <p:nvPr>
            <p:ph type="body" sz="quarter" idx="3"/>
          </p:nvPr>
        </p:nvSpPr>
        <p:spPr bwMode="auto">
          <a:xfrm>
            <a:off x="682625" y="4718050"/>
            <a:ext cx="5454650" cy="4468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00" tIns="47850" rIns="95700" bIns="47850" numCol="1" anchor="t" anchorCtr="0" compatLnSpc="1">
            <a:prstTxWarp prst="textNoShape">
              <a:avLst/>
            </a:prstTxWarp>
          </a:bodyPr>
          <a:lstStyle/>
          <a:p>
            <a:pPr lvl="0"/>
            <a:r>
              <a:rPr lang="pt-BR" noProof="0" dirty="0" smtClean="0"/>
              <a:t>Clique para editar os estilos do texto mestre</a:t>
            </a:r>
          </a:p>
          <a:p>
            <a:pPr lvl="1"/>
            <a:r>
              <a:rPr lang="pt-BR" noProof="0" dirty="0" smtClean="0"/>
              <a:t>Segundo nível</a:t>
            </a:r>
          </a:p>
          <a:p>
            <a:pPr lvl="2"/>
            <a:r>
              <a:rPr lang="pt-BR" noProof="0" dirty="0" smtClean="0"/>
              <a:t>Terceiro nível</a:t>
            </a:r>
          </a:p>
          <a:p>
            <a:pPr lvl="3"/>
            <a:r>
              <a:rPr lang="pt-BR" noProof="0" dirty="0" smtClean="0"/>
              <a:t>Quarto nível</a:t>
            </a:r>
          </a:p>
          <a:p>
            <a:pPr lvl="4"/>
            <a:r>
              <a:rPr lang="pt-BR" noProof="0" dirty="0" smtClean="0"/>
              <a:t>Quinto nível</a:t>
            </a:r>
          </a:p>
        </p:txBody>
      </p:sp>
      <p:sp>
        <p:nvSpPr>
          <p:cNvPr id="35846" name="Rectangle 6"/>
          <p:cNvSpPr>
            <a:spLocks noGrp="1" noChangeArrowheads="1"/>
          </p:cNvSpPr>
          <p:nvPr>
            <p:ph type="ftr" sz="quarter" idx="4"/>
          </p:nvPr>
        </p:nvSpPr>
        <p:spPr bwMode="auto">
          <a:xfrm>
            <a:off x="0" y="9432925"/>
            <a:ext cx="295592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00" tIns="47850" rIns="95700" bIns="47850" numCol="1" anchor="b" anchorCtr="0" compatLnSpc="1">
            <a:prstTxWarp prst="textNoShape">
              <a:avLst/>
            </a:prstTxWarp>
          </a:bodyPr>
          <a:lstStyle>
            <a:lvl1pPr algn="l" defTabSz="957098" eaLnBrk="1" hangingPunct="1">
              <a:defRPr sz="1300" b="0">
                <a:solidFill>
                  <a:schemeClr val="tx1"/>
                </a:solidFill>
                <a:latin typeface="Times New Roman" pitchFamily="18" charset="0"/>
              </a:defRPr>
            </a:lvl1pPr>
          </a:lstStyle>
          <a:p>
            <a:pPr>
              <a:defRPr/>
            </a:pPr>
            <a:endParaRPr lang="pt-BR"/>
          </a:p>
        </p:txBody>
      </p:sp>
      <p:sp>
        <p:nvSpPr>
          <p:cNvPr id="35847" name="Rectangle 7"/>
          <p:cNvSpPr>
            <a:spLocks noGrp="1" noChangeArrowheads="1"/>
          </p:cNvSpPr>
          <p:nvPr>
            <p:ph type="sldNum" sz="quarter" idx="5"/>
          </p:nvPr>
        </p:nvSpPr>
        <p:spPr bwMode="auto">
          <a:xfrm>
            <a:off x="3862388" y="9432925"/>
            <a:ext cx="295592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00" tIns="47850" rIns="95700" bIns="47850" numCol="1" anchor="b" anchorCtr="0" compatLnSpc="1">
            <a:prstTxWarp prst="textNoShape">
              <a:avLst/>
            </a:prstTxWarp>
          </a:bodyPr>
          <a:lstStyle>
            <a:lvl1pPr algn="r" defTabSz="955683" eaLnBrk="1" hangingPunct="1">
              <a:defRPr sz="1300" b="0" smtClean="0">
                <a:solidFill>
                  <a:schemeClr val="tx1"/>
                </a:solidFill>
                <a:latin typeface="Times New Roman" pitchFamily="18" charset="0"/>
              </a:defRPr>
            </a:lvl1pPr>
          </a:lstStyle>
          <a:p>
            <a:pPr>
              <a:defRPr/>
            </a:pPr>
            <a:fld id="{ACBA24B2-1374-4330-BE87-EC1128C373AE}" type="slidenum">
              <a:rPr lang="pt-BR" altLang="pt-BR"/>
              <a:pPr>
                <a:defRPr/>
              </a:pPr>
              <a:t>‹nº›</a:t>
            </a:fld>
            <a:endParaRPr lang="pt-BR" altLang="pt-BR"/>
          </a:p>
        </p:txBody>
      </p:sp>
    </p:spTree>
    <p:extLst>
      <p:ext uri="{BB962C8B-B14F-4D97-AF65-F5344CB8AC3E}">
        <p14:creationId xmlns:p14="http://schemas.microsoft.com/office/powerpoint/2010/main" val="18735164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F1AF6F06-BCF3-4F57-9B03-7512846726BF}" type="slidenum">
              <a:rPr lang="pt-BR" altLang="pt-BR" sz="1300"/>
              <a:pPr>
                <a:spcBef>
                  <a:spcPct val="0"/>
                </a:spcBef>
              </a:pPr>
              <a:t>1</a:t>
            </a:fld>
            <a:endParaRPr lang="pt-BR" altLang="pt-BR" sz="1300"/>
          </a:p>
        </p:txBody>
      </p:sp>
      <p:sp>
        <p:nvSpPr>
          <p:cNvPr id="144387" name="Rectangle 2"/>
          <p:cNvSpPr>
            <a:spLocks noGrp="1" noRot="1" noChangeAspect="1" noChangeArrowheads="1" noTextEdit="1"/>
          </p:cNvSpPr>
          <p:nvPr>
            <p:ph type="sldImg"/>
          </p:nvPr>
        </p:nvSpPr>
        <p:spPr>
          <a:xfrm>
            <a:off x="930275" y="744538"/>
            <a:ext cx="4959350" cy="3722687"/>
          </a:xfrm>
          <a:ln w="12700" cap="flat">
            <a:solidFill>
              <a:schemeClr val="tx1"/>
            </a:solidFill>
          </a:ln>
        </p:spPr>
      </p:sp>
      <p:sp>
        <p:nvSpPr>
          <p:cNvPr id="144388" name="Rectangle 3"/>
          <p:cNvSpPr>
            <a:spLocks noGrp="1" noChangeArrowheads="1"/>
          </p:cNvSpPr>
          <p:nvPr>
            <p:ph type="body" idx="1"/>
          </p:nvPr>
        </p:nvSpPr>
        <p:spPr>
          <a:xfrm>
            <a:off x="908050" y="4721225"/>
            <a:ext cx="5002213" cy="4179888"/>
          </a:xfrm>
          <a:noFill/>
        </p:spPr>
        <p:txBody>
          <a:bodyPr lIns="92033" tIns="45210" rIns="92033" bIns="45210"/>
          <a:lstStyle/>
          <a:p>
            <a:pPr eaLnBrk="1" hangingPunct="1"/>
            <a:endParaRPr lang="pt-BR" altLang="pt-BR" smtClean="0"/>
          </a:p>
        </p:txBody>
      </p:sp>
    </p:spTree>
    <p:extLst>
      <p:ext uri="{BB962C8B-B14F-4D97-AF65-F5344CB8AC3E}">
        <p14:creationId xmlns:p14="http://schemas.microsoft.com/office/powerpoint/2010/main" val="3353619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Espaço Reservado para Imagem de Slide 1"/>
          <p:cNvSpPr>
            <a:spLocks noGrp="1" noRot="1" noChangeAspect="1" noTextEdit="1"/>
          </p:cNvSpPr>
          <p:nvPr>
            <p:ph type="sldImg"/>
          </p:nvPr>
        </p:nvSpPr>
        <p:spPr>
          <a:ln/>
        </p:spPr>
      </p:sp>
      <p:sp>
        <p:nvSpPr>
          <p:cNvPr id="153603" name="Espaço Reservado para Anotações 2"/>
          <p:cNvSpPr>
            <a:spLocks noGrp="1"/>
          </p:cNvSpPr>
          <p:nvPr>
            <p:ph type="body" idx="1"/>
          </p:nvPr>
        </p:nvSpPr>
        <p:spPr>
          <a:noFill/>
        </p:spPr>
        <p:txBody>
          <a:bodyPr/>
          <a:lstStyle/>
          <a:p>
            <a:r>
              <a:rPr lang="pt-BR" altLang="pt-BR" sz="1600" smtClean="0"/>
              <a:t>O conceito de automação é amplo e abrange outras áreas além da automação industrial, como por exemplo a automação comercial e a automação bancária. </a:t>
            </a:r>
          </a:p>
          <a:p>
            <a:r>
              <a:rPr lang="pt-BR" altLang="pt-BR" sz="1600" smtClean="0"/>
              <a:t>Por isso definimos aqui também a automação industrial.</a:t>
            </a:r>
          </a:p>
        </p:txBody>
      </p:sp>
      <p:sp>
        <p:nvSpPr>
          <p:cNvPr id="153604" name="Espaço Reservado para Número de Slide 3"/>
          <p:cNvSpPr>
            <a:spLocks noGrp="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C2E2348F-79D6-4D57-AD73-E82CC16AE6C8}" type="slidenum">
              <a:rPr lang="pt-BR" altLang="pt-BR" sz="1300"/>
              <a:pPr>
                <a:spcBef>
                  <a:spcPct val="0"/>
                </a:spcBef>
              </a:pPr>
              <a:t>10</a:t>
            </a:fld>
            <a:endParaRPr lang="pt-BR" altLang="pt-BR" sz="1300"/>
          </a:p>
        </p:txBody>
      </p:sp>
    </p:spTree>
    <p:extLst>
      <p:ext uri="{BB962C8B-B14F-4D97-AF65-F5344CB8AC3E}">
        <p14:creationId xmlns:p14="http://schemas.microsoft.com/office/powerpoint/2010/main" val="117344357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7D15654F-BB9D-4ADA-AC99-B7B033EADBEE}" type="slidenum">
              <a:rPr lang="pt-BR" altLang="pt-BR" sz="1300"/>
              <a:pPr>
                <a:spcBef>
                  <a:spcPct val="0"/>
                </a:spcBef>
              </a:pPr>
              <a:t>102</a:t>
            </a:fld>
            <a:endParaRPr lang="pt-BR" altLang="pt-BR" sz="1300"/>
          </a:p>
        </p:txBody>
      </p:sp>
      <p:sp>
        <p:nvSpPr>
          <p:cNvPr id="246787" name="Rectangle 2"/>
          <p:cNvSpPr>
            <a:spLocks noGrp="1" noRot="1" noChangeAspect="1" noChangeArrowheads="1" noTextEdit="1"/>
          </p:cNvSpPr>
          <p:nvPr>
            <p:ph type="sldImg"/>
          </p:nvPr>
        </p:nvSpPr>
        <p:spPr>
          <a:xfrm>
            <a:off x="931863" y="744538"/>
            <a:ext cx="4959350" cy="3722687"/>
          </a:xfrm>
          <a:ln w="12700" cap="flat">
            <a:solidFill>
              <a:schemeClr val="tx1"/>
            </a:solidFill>
          </a:ln>
        </p:spPr>
      </p:sp>
      <p:sp>
        <p:nvSpPr>
          <p:cNvPr id="246788" name="Rectangle 3"/>
          <p:cNvSpPr>
            <a:spLocks noGrp="1" noChangeArrowheads="1"/>
          </p:cNvSpPr>
          <p:nvPr>
            <p:ph type="body" idx="1"/>
          </p:nvPr>
        </p:nvSpPr>
        <p:spPr>
          <a:xfrm>
            <a:off x="908050" y="4721225"/>
            <a:ext cx="5003800" cy="4179888"/>
          </a:xfrm>
          <a:noFill/>
        </p:spPr>
        <p:txBody>
          <a:bodyPr lIns="180837" tIns="88803" rIns="180837" bIns="88803"/>
          <a:lstStyle/>
          <a:p>
            <a:pPr defTabSz="3603625" eaLnBrk="1" hangingPunct="1"/>
            <a:endParaRPr lang="pt-BR" altLang="pt-BR" smtClean="0"/>
          </a:p>
        </p:txBody>
      </p:sp>
    </p:spTree>
    <p:extLst>
      <p:ext uri="{BB962C8B-B14F-4D97-AF65-F5344CB8AC3E}">
        <p14:creationId xmlns:p14="http://schemas.microsoft.com/office/powerpoint/2010/main" val="377210588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8E01AC73-0A69-461F-B9A8-3A5B1FF57C24}" type="slidenum">
              <a:rPr lang="pt-BR" altLang="pt-BR" sz="1300"/>
              <a:pPr>
                <a:spcBef>
                  <a:spcPct val="0"/>
                </a:spcBef>
              </a:pPr>
              <a:t>103</a:t>
            </a:fld>
            <a:endParaRPr lang="pt-BR" altLang="pt-BR" sz="1300"/>
          </a:p>
        </p:txBody>
      </p:sp>
      <p:sp>
        <p:nvSpPr>
          <p:cNvPr id="247811" name="Rectangle 5"/>
          <p:cNvSpPr txBox="1">
            <a:spLocks noGrp="1" noChangeArrowheads="1"/>
          </p:cNvSpPr>
          <p:nvPr/>
        </p:nvSpPr>
        <p:spPr bwMode="auto">
          <a:xfrm>
            <a:off x="3862388" y="9432925"/>
            <a:ext cx="2957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376" tIns="0" rIns="19376" bIns="0" anchor="b"/>
          <a:lstStyle>
            <a:lvl1pPr defTabSz="754063">
              <a:spcBef>
                <a:spcPct val="30000"/>
              </a:spcBef>
              <a:defRPr sz="1200">
                <a:solidFill>
                  <a:schemeClr val="tx1"/>
                </a:solidFill>
                <a:latin typeface="Times New Roman" pitchFamily="18" charset="0"/>
              </a:defRPr>
            </a:lvl1pPr>
            <a:lvl2pPr marL="742950" indent="-285750" defTabSz="754063">
              <a:spcBef>
                <a:spcPct val="30000"/>
              </a:spcBef>
              <a:defRPr sz="1200">
                <a:solidFill>
                  <a:schemeClr val="tx1"/>
                </a:solidFill>
                <a:latin typeface="Times New Roman" pitchFamily="18" charset="0"/>
              </a:defRPr>
            </a:lvl2pPr>
            <a:lvl3pPr marL="1143000" indent="-228600" defTabSz="754063">
              <a:spcBef>
                <a:spcPct val="30000"/>
              </a:spcBef>
              <a:defRPr sz="1200">
                <a:solidFill>
                  <a:schemeClr val="tx1"/>
                </a:solidFill>
                <a:latin typeface="Times New Roman" pitchFamily="18" charset="0"/>
              </a:defRPr>
            </a:lvl3pPr>
            <a:lvl4pPr marL="1600200" indent="-228600" defTabSz="754063">
              <a:spcBef>
                <a:spcPct val="30000"/>
              </a:spcBef>
              <a:defRPr sz="1200">
                <a:solidFill>
                  <a:schemeClr val="tx1"/>
                </a:solidFill>
                <a:latin typeface="Times New Roman" pitchFamily="18" charset="0"/>
              </a:defRPr>
            </a:lvl4pPr>
            <a:lvl5pPr marL="2057400" indent="-228600" defTabSz="754063">
              <a:spcBef>
                <a:spcPct val="30000"/>
              </a:spcBef>
              <a:defRPr sz="1200">
                <a:solidFill>
                  <a:schemeClr val="tx1"/>
                </a:solidFill>
                <a:latin typeface="Times New Roman" pitchFamily="18" charset="0"/>
              </a:defRPr>
            </a:lvl5pPr>
            <a:lvl6pPr marL="2514600" indent="-228600" defTabSz="754063" eaLnBrk="0" fontAlgn="base" hangingPunct="0">
              <a:spcBef>
                <a:spcPct val="30000"/>
              </a:spcBef>
              <a:spcAft>
                <a:spcPct val="0"/>
              </a:spcAft>
              <a:defRPr sz="1200">
                <a:solidFill>
                  <a:schemeClr val="tx1"/>
                </a:solidFill>
                <a:latin typeface="Times New Roman" pitchFamily="18" charset="0"/>
              </a:defRPr>
            </a:lvl6pPr>
            <a:lvl7pPr marL="2971800" indent="-228600" defTabSz="754063" eaLnBrk="0" fontAlgn="base" hangingPunct="0">
              <a:spcBef>
                <a:spcPct val="30000"/>
              </a:spcBef>
              <a:spcAft>
                <a:spcPct val="0"/>
              </a:spcAft>
              <a:defRPr sz="1200">
                <a:solidFill>
                  <a:schemeClr val="tx1"/>
                </a:solidFill>
                <a:latin typeface="Times New Roman" pitchFamily="18" charset="0"/>
              </a:defRPr>
            </a:lvl7pPr>
            <a:lvl8pPr marL="3429000" indent="-228600" defTabSz="754063" eaLnBrk="0" fontAlgn="base" hangingPunct="0">
              <a:spcBef>
                <a:spcPct val="30000"/>
              </a:spcBef>
              <a:spcAft>
                <a:spcPct val="0"/>
              </a:spcAft>
              <a:defRPr sz="1200">
                <a:solidFill>
                  <a:schemeClr val="tx1"/>
                </a:solidFill>
                <a:latin typeface="Times New Roman" pitchFamily="18" charset="0"/>
              </a:defRPr>
            </a:lvl8pPr>
            <a:lvl9pPr marL="3886200" indent="-228600" defTabSz="754063" eaLnBrk="0" fontAlgn="base" hangingPunct="0">
              <a:spcBef>
                <a:spcPct val="30000"/>
              </a:spcBef>
              <a:spcAft>
                <a:spcPct val="0"/>
              </a:spcAft>
              <a:defRPr sz="1200">
                <a:solidFill>
                  <a:schemeClr val="tx1"/>
                </a:solidFill>
                <a:latin typeface="Times New Roman" pitchFamily="18" charset="0"/>
              </a:defRPr>
            </a:lvl9pPr>
          </a:lstStyle>
          <a:p>
            <a:pPr algn="r">
              <a:spcBef>
                <a:spcPct val="0"/>
              </a:spcBef>
            </a:pPr>
            <a:fld id="{FFDC2442-1928-44C5-8EE3-62ABCCEEEEE2}" type="slidenum">
              <a:rPr lang="pt-BR" altLang="pt-BR" sz="1100" b="0" i="1"/>
              <a:pPr algn="r">
                <a:spcBef>
                  <a:spcPct val="0"/>
                </a:spcBef>
              </a:pPr>
              <a:t>103</a:t>
            </a:fld>
            <a:endParaRPr lang="pt-BR" altLang="pt-BR" sz="1100" b="0" i="1"/>
          </a:p>
        </p:txBody>
      </p:sp>
      <p:sp>
        <p:nvSpPr>
          <p:cNvPr id="247812" name="Rectangle 2"/>
          <p:cNvSpPr>
            <a:spLocks noGrp="1" noRot="1" noChangeAspect="1" noChangeArrowheads="1" noTextEdit="1"/>
          </p:cNvSpPr>
          <p:nvPr>
            <p:ph type="sldImg"/>
          </p:nvPr>
        </p:nvSpPr>
        <p:spPr>
          <a:xfrm>
            <a:off x="931863" y="744538"/>
            <a:ext cx="4959350" cy="3722687"/>
          </a:xfrm>
          <a:ln cap="flat"/>
        </p:spPr>
      </p:sp>
      <p:sp>
        <p:nvSpPr>
          <p:cNvPr id="247813" name="Rectangle 3"/>
          <p:cNvSpPr>
            <a:spLocks noGrp="1" noChangeArrowheads="1"/>
          </p:cNvSpPr>
          <p:nvPr>
            <p:ph type="body" idx="1"/>
          </p:nvPr>
        </p:nvSpPr>
        <p:spPr>
          <a:xfrm>
            <a:off x="908050" y="4721225"/>
            <a:ext cx="5003800" cy="4179888"/>
          </a:xfrm>
          <a:noFill/>
        </p:spPr>
        <p:txBody>
          <a:bodyPr lIns="180837" tIns="88803" rIns="180837" bIns="88803"/>
          <a:lstStyle/>
          <a:p>
            <a:pPr defTabSz="3603625" eaLnBrk="1" hangingPunct="1"/>
            <a:endParaRPr lang="pt-BR" altLang="pt-BR" smtClean="0"/>
          </a:p>
        </p:txBody>
      </p:sp>
    </p:spTree>
    <p:extLst>
      <p:ext uri="{BB962C8B-B14F-4D97-AF65-F5344CB8AC3E}">
        <p14:creationId xmlns:p14="http://schemas.microsoft.com/office/powerpoint/2010/main" val="11467889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Espaço Reservado para Imagem de Slide 1"/>
          <p:cNvSpPr>
            <a:spLocks noGrp="1" noRot="1" noChangeAspect="1" noTextEdit="1"/>
          </p:cNvSpPr>
          <p:nvPr>
            <p:ph type="sldImg"/>
          </p:nvPr>
        </p:nvSpPr>
        <p:spPr>
          <a:ln/>
        </p:spPr>
      </p:sp>
      <p:sp>
        <p:nvSpPr>
          <p:cNvPr id="248835" name="Espaço Reservado para Anotações 2"/>
          <p:cNvSpPr>
            <a:spLocks noGrp="1"/>
          </p:cNvSpPr>
          <p:nvPr>
            <p:ph type="body" idx="1"/>
          </p:nvPr>
        </p:nvSpPr>
        <p:spPr>
          <a:noFill/>
        </p:spPr>
        <p:txBody>
          <a:bodyPr/>
          <a:lstStyle/>
          <a:p>
            <a:endParaRPr lang="pt-BR" altLang="pt-BR" smtClean="0"/>
          </a:p>
        </p:txBody>
      </p:sp>
      <p:sp>
        <p:nvSpPr>
          <p:cNvPr id="248836" name="Espaço Reservado para Número de Slide 3"/>
          <p:cNvSpPr>
            <a:spLocks noGrp="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297BDDD7-D953-4F6D-B117-C8708567DDDE}" type="slidenum">
              <a:rPr lang="pt-BR" altLang="pt-BR" sz="1300"/>
              <a:pPr>
                <a:spcBef>
                  <a:spcPct val="0"/>
                </a:spcBef>
              </a:pPr>
              <a:t>104</a:t>
            </a:fld>
            <a:endParaRPr lang="pt-BR" altLang="pt-BR" sz="1300"/>
          </a:p>
        </p:txBody>
      </p:sp>
    </p:spTree>
    <p:extLst>
      <p:ext uri="{BB962C8B-B14F-4D97-AF65-F5344CB8AC3E}">
        <p14:creationId xmlns:p14="http://schemas.microsoft.com/office/powerpoint/2010/main" val="426936172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19FC24E3-14F1-4B83-90D6-0023A647B68E}" type="slidenum">
              <a:rPr lang="pt-BR" altLang="pt-BR" sz="1300"/>
              <a:pPr>
                <a:spcBef>
                  <a:spcPct val="0"/>
                </a:spcBef>
              </a:pPr>
              <a:t>105</a:t>
            </a:fld>
            <a:endParaRPr lang="pt-BR" altLang="pt-BR" sz="1300"/>
          </a:p>
        </p:txBody>
      </p:sp>
      <p:sp>
        <p:nvSpPr>
          <p:cNvPr id="249859" name="Rectangle 5"/>
          <p:cNvSpPr txBox="1">
            <a:spLocks noGrp="1" noChangeArrowheads="1"/>
          </p:cNvSpPr>
          <p:nvPr/>
        </p:nvSpPr>
        <p:spPr bwMode="auto">
          <a:xfrm>
            <a:off x="3862388" y="9432925"/>
            <a:ext cx="2957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376" tIns="0" rIns="19376" bIns="0" anchor="b"/>
          <a:lstStyle>
            <a:lvl1pPr defTabSz="754063">
              <a:spcBef>
                <a:spcPct val="30000"/>
              </a:spcBef>
              <a:defRPr sz="1200">
                <a:solidFill>
                  <a:schemeClr val="tx1"/>
                </a:solidFill>
                <a:latin typeface="Times New Roman" pitchFamily="18" charset="0"/>
              </a:defRPr>
            </a:lvl1pPr>
            <a:lvl2pPr marL="742950" indent="-285750" defTabSz="754063">
              <a:spcBef>
                <a:spcPct val="30000"/>
              </a:spcBef>
              <a:defRPr sz="1200">
                <a:solidFill>
                  <a:schemeClr val="tx1"/>
                </a:solidFill>
                <a:latin typeface="Times New Roman" pitchFamily="18" charset="0"/>
              </a:defRPr>
            </a:lvl2pPr>
            <a:lvl3pPr marL="1143000" indent="-228600" defTabSz="754063">
              <a:spcBef>
                <a:spcPct val="30000"/>
              </a:spcBef>
              <a:defRPr sz="1200">
                <a:solidFill>
                  <a:schemeClr val="tx1"/>
                </a:solidFill>
                <a:latin typeface="Times New Roman" pitchFamily="18" charset="0"/>
              </a:defRPr>
            </a:lvl3pPr>
            <a:lvl4pPr marL="1600200" indent="-228600" defTabSz="754063">
              <a:spcBef>
                <a:spcPct val="30000"/>
              </a:spcBef>
              <a:defRPr sz="1200">
                <a:solidFill>
                  <a:schemeClr val="tx1"/>
                </a:solidFill>
                <a:latin typeface="Times New Roman" pitchFamily="18" charset="0"/>
              </a:defRPr>
            </a:lvl4pPr>
            <a:lvl5pPr marL="2057400" indent="-228600" defTabSz="754063">
              <a:spcBef>
                <a:spcPct val="30000"/>
              </a:spcBef>
              <a:defRPr sz="1200">
                <a:solidFill>
                  <a:schemeClr val="tx1"/>
                </a:solidFill>
                <a:latin typeface="Times New Roman" pitchFamily="18" charset="0"/>
              </a:defRPr>
            </a:lvl5pPr>
            <a:lvl6pPr marL="2514600" indent="-228600" defTabSz="754063" eaLnBrk="0" fontAlgn="base" hangingPunct="0">
              <a:spcBef>
                <a:spcPct val="30000"/>
              </a:spcBef>
              <a:spcAft>
                <a:spcPct val="0"/>
              </a:spcAft>
              <a:defRPr sz="1200">
                <a:solidFill>
                  <a:schemeClr val="tx1"/>
                </a:solidFill>
                <a:latin typeface="Times New Roman" pitchFamily="18" charset="0"/>
              </a:defRPr>
            </a:lvl6pPr>
            <a:lvl7pPr marL="2971800" indent="-228600" defTabSz="754063" eaLnBrk="0" fontAlgn="base" hangingPunct="0">
              <a:spcBef>
                <a:spcPct val="30000"/>
              </a:spcBef>
              <a:spcAft>
                <a:spcPct val="0"/>
              </a:spcAft>
              <a:defRPr sz="1200">
                <a:solidFill>
                  <a:schemeClr val="tx1"/>
                </a:solidFill>
                <a:latin typeface="Times New Roman" pitchFamily="18" charset="0"/>
              </a:defRPr>
            </a:lvl7pPr>
            <a:lvl8pPr marL="3429000" indent="-228600" defTabSz="754063" eaLnBrk="0" fontAlgn="base" hangingPunct="0">
              <a:spcBef>
                <a:spcPct val="30000"/>
              </a:spcBef>
              <a:spcAft>
                <a:spcPct val="0"/>
              </a:spcAft>
              <a:defRPr sz="1200">
                <a:solidFill>
                  <a:schemeClr val="tx1"/>
                </a:solidFill>
                <a:latin typeface="Times New Roman" pitchFamily="18" charset="0"/>
              </a:defRPr>
            </a:lvl8pPr>
            <a:lvl9pPr marL="3886200" indent="-228600" defTabSz="754063" eaLnBrk="0" fontAlgn="base" hangingPunct="0">
              <a:spcBef>
                <a:spcPct val="30000"/>
              </a:spcBef>
              <a:spcAft>
                <a:spcPct val="0"/>
              </a:spcAft>
              <a:defRPr sz="1200">
                <a:solidFill>
                  <a:schemeClr val="tx1"/>
                </a:solidFill>
                <a:latin typeface="Times New Roman" pitchFamily="18" charset="0"/>
              </a:defRPr>
            </a:lvl9pPr>
          </a:lstStyle>
          <a:p>
            <a:pPr algn="r">
              <a:spcBef>
                <a:spcPct val="0"/>
              </a:spcBef>
            </a:pPr>
            <a:fld id="{48ED72FE-B558-419E-881E-7F94B4535A16}" type="slidenum">
              <a:rPr lang="pt-BR" altLang="pt-BR" sz="1100" b="0" i="1"/>
              <a:pPr algn="r">
                <a:spcBef>
                  <a:spcPct val="0"/>
                </a:spcBef>
              </a:pPr>
              <a:t>105</a:t>
            </a:fld>
            <a:endParaRPr lang="pt-BR" altLang="pt-BR" sz="1100" b="0" i="1"/>
          </a:p>
        </p:txBody>
      </p:sp>
      <p:sp>
        <p:nvSpPr>
          <p:cNvPr id="249860" name="Rectangle 2"/>
          <p:cNvSpPr>
            <a:spLocks noGrp="1" noRot="1" noChangeAspect="1" noChangeArrowheads="1" noTextEdit="1"/>
          </p:cNvSpPr>
          <p:nvPr>
            <p:ph type="sldImg"/>
          </p:nvPr>
        </p:nvSpPr>
        <p:spPr>
          <a:xfrm>
            <a:off x="931863" y="744538"/>
            <a:ext cx="4959350" cy="3722687"/>
          </a:xfrm>
          <a:ln cap="flat"/>
        </p:spPr>
      </p:sp>
      <p:sp>
        <p:nvSpPr>
          <p:cNvPr id="249861" name="Rectangle 3"/>
          <p:cNvSpPr>
            <a:spLocks noGrp="1" noChangeArrowheads="1"/>
          </p:cNvSpPr>
          <p:nvPr>
            <p:ph type="body" idx="1"/>
          </p:nvPr>
        </p:nvSpPr>
        <p:spPr>
          <a:xfrm>
            <a:off x="909638" y="4721225"/>
            <a:ext cx="5000625" cy="4179888"/>
          </a:xfrm>
          <a:noFill/>
        </p:spPr>
        <p:txBody>
          <a:bodyPr lIns="95663" tIns="46991" rIns="95663" bIns="46991"/>
          <a:lstStyle/>
          <a:p>
            <a:pPr eaLnBrk="1" hangingPunct="1"/>
            <a:endParaRPr lang="pt-BR" altLang="pt-BR" dirty="0" smtClean="0"/>
          </a:p>
        </p:txBody>
      </p:sp>
    </p:spTree>
    <p:extLst>
      <p:ext uri="{BB962C8B-B14F-4D97-AF65-F5344CB8AC3E}">
        <p14:creationId xmlns:p14="http://schemas.microsoft.com/office/powerpoint/2010/main" val="372418301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Espaço Reservado para Imagem de Slide 1"/>
          <p:cNvSpPr>
            <a:spLocks noGrp="1" noRot="1" noChangeAspect="1" noTextEdit="1"/>
          </p:cNvSpPr>
          <p:nvPr>
            <p:ph type="sldImg"/>
          </p:nvPr>
        </p:nvSpPr>
        <p:spPr>
          <a:ln/>
        </p:spPr>
      </p:sp>
      <p:sp>
        <p:nvSpPr>
          <p:cNvPr id="250883" name="Espaço Reservado para Anotações 2"/>
          <p:cNvSpPr>
            <a:spLocks noGrp="1"/>
          </p:cNvSpPr>
          <p:nvPr>
            <p:ph type="body" idx="1"/>
          </p:nvPr>
        </p:nvSpPr>
        <p:spPr>
          <a:noFill/>
        </p:spPr>
        <p:txBody>
          <a:bodyPr/>
          <a:lstStyle/>
          <a:p>
            <a:endParaRPr lang="pt-BR" altLang="pt-BR" smtClean="0"/>
          </a:p>
        </p:txBody>
      </p:sp>
      <p:sp>
        <p:nvSpPr>
          <p:cNvPr id="250884" name="Espaço Reservado para Número de Slide 3"/>
          <p:cNvSpPr>
            <a:spLocks noGrp="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0881D049-3A62-4C22-8058-46D16E9AECC4}" type="slidenum">
              <a:rPr lang="pt-BR" altLang="pt-BR" sz="1300"/>
              <a:pPr>
                <a:spcBef>
                  <a:spcPct val="0"/>
                </a:spcBef>
              </a:pPr>
              <a:t>106</a:t>
            </a:fld>
            <a:endParaRPr lang="pt-BR" altLang="pt-BR" sz="1300"/>
          </a:p>
        </p:txBody>
      </p:sp>
    </p:spTree>
    <p:extLst>
      <p:ext uri="{BB962C8B-B14F-4D97-AF65-F5344CB8AC3E}">
        <p14:creationId xmlns:p14="http://schemas.microsoft.com/office/powerpoint/2010/main" val="126429754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8A09951B-4CDE-46F5-83BF-5A8506C14EC5}" type="slidenum">
              <a:rPr lang="pt-BR" altLang="pt-BR" sz="1300"/>
              <a:pPr>
                <a:spcBef>
                  <a:spcPct val="0"/>
                </a:spcBef>
              </a:pPr>
              <a:t>107</a:t>
            </a:fld>
            <a:endParaRPr lang="pt-BR" altLang="pt-BR" sz="1300"/>
          </a:p>
        </p:txBody>
      </p:sp>
      <p:sp>
        <p:nvSpPr>
          <p:cNvPr id="251907" name="Rectangle 5"/>
          <p:cNvSpPr txBox="1">
            <a:spLocks noGrp="1" noChangeArrowheads="1"/>
          </p:cNvSpPr>
          <p:nvPr/>
        </p:nvSpPr>
        <p:spPr bwMode="auto">
          <a:xfrm>
            <a:off x="3862388" y="9432925"/>
            <a:ext cx="2957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376" tIns="0" rIns="19376" bIns="0" anchor="b"/>
          <a:lstStyle>
            <a:lvl1pPr defTabSz="754063">
              <a:spcBef>
                <a:spcPct val="30000"/>
              </a:spcBef>
              <a:defRPr sz="1200">
                <a:solidFill>
                  <a:schemeClr val="tx1"/>
                </a:solidFill>
                <a:latin typeface="Times New Roman" pitchFamily="18" charset="0"/>
              </a:defRPr>
            </a:lvl1pPr>
            <a:lvl2pPr marL="742950" indent="-285750" defTabSz="754063">
              <a:spcBef>
                <a:spcPct val="30000"/>
              </a:spcBef>
              <a:defRPr sz="1200">
                <a:solidFill>
                  <a:schemeClr val="tx1"/>
                </a:solidFill>
                <a:latin typeface="Times New Roman" pitchFamily="18" charset="0"/>
              </a:defRPr>
            </a:lvl2pPr>
            <a:lvl3pPr marL="1143000" indent="-228600" defTabSz="754063">
              <a:spcBef>
                <a:spcPct val="30000"/>
              </a:spcBef>
              <a:defRPr sz="1200">
                <a:solidFill>
                  <a:schemeClr val="tx1"/>
                </a:solidFill>
                <a:latin typeface="Times New Roman" pitchFamily="18" charset="0"/>
              </a:defRPr>
            </a:lvl3pPr>
            <a:lvl4pPr marL="1600200" indent="-228600" defTabSz="754063">
              <a:spcBef>
                <a:spcPct val="30000"/>
              </a:spcBef>
              <a:defRPr sz="1200">
                <a:solidFill>
                  <a:schemeClr val="tx1"/>
                </a:solidFill>
                <a:latin typeface="Times New Roman" pitchFamily="18" charset="0"/>
              </a:defRPr>
            </a:lvl4pPr>
            <a:lvl5pPr marL="2057400" indent="-228600" defTabSz="754063">
              <a:spcBef>
                <a:spcPct val="30000"/>
              </a:spcBef>
              <a:defRPr sz="1200">
                <a:solidFill>
                  <a:schemeClr val="tx1"/>
                </a:solidFill>
                <a:latin typeface="Times New Roman" pitchFamily="18" charset="0"/>
              </a:defRPr>
            </a:lvl5pPr>
            <a:lvl6pPr marL="2514600" indent="-228600" defTabSz="754063" eaLnBrk="0" fontAlgn="base" hangingPunct="0">
              <a:spcBef>
                <a:spcPct val="30000"/>
              </a:spcBef>
              <a:spcAft>
                <a:spcPct val="0"/>
              </a:spcAft>
              <a:defRPr sz="1200">
                <a:solidFill>
                  <a:schemeClr val="tx1"/>
                </a:solidFill>
                <a:latin typeface="Times New Roman" pitchFamily="18" charset="0"/>
              </a:defRPr>
            </a:lvl6pPr>
            <a:lvl7pPr marL="2971800" indent="-228600" defTabSz="754063" eaLnBrk="0" fontAlgn="base" hangingPunct="0">
              <a:spcBef>
                <a:spcPct val="30000"/>
              </a:spcBef>
              <a:spcAft>
                <a:spcPct val="0"/>
              </a:spcAft>
              <a:defRPr sz="1200">
                <a:solidFill>
                  <a:schemeClr val="tx1"/>
                </a:solidFill>
                <a:latin typeface="Times New Roman" pitchFamily="18" charset="0"/>
              </a:defRPr>
            </a:lvl7pPr>
            <a:lvl8pPr marL="3429000" indent="-228600" defTabSz="754063" eaLnBrk="0" fontAlgn="base" hangingPunct="0">
              <a:spcBef>
                <a:spcPct val="30000"/>
              </a:spcBef>
              <a:spcAft>
                <a:spcPct val="0"/>
              </a:spcAft>
              <a:defRPr sz="1200">
                <a:solidFill>
                  <a:schemeClr val="tx1"/>
                </a:solidFill>
                <a:latin typeface="Times New Roman" pitchFamily="18" charset="0"/>
              </a:defRPr>
            </a:lvl8pPr>
            <a:lvl9pPr marL="3886200" indent="-228600" defTabSz="754063" eaLnBrk="0" fontAlgn="base" hangingPunct="0">
              <a:spcBef>
                <a:spcPct val="30000"/>
              </a:spcBef>
              <a:spcAft>
                <a:spcPct val="0"/>
              </a:spcAft>
              <a:defRPr sz="1200">
                <a:solidFill>
                  <a:schemeClr val="tx1"/>
                </a:solidFill>
                <a:latin typeface="Times New Roman" pitchFamily="18" charset="0"/>
              </a:defRPr>
            </a:lvl9pPr>
          </a:lstStyle>
          <a:p>
            <a:pPr algn="r">
              <a:spcBef>
                <a:spcPct val="0"/>
              </a:spcBef>
            </a:pPr>
            <a:fld id="{AB35EDDA-F4CD-42CD-968D-073FB015B6D9}" type="slidenum">
              <a:rPr lang="pt-BR" altLang="pt-BR" sz="1100" b="0" i="1"/>
              <a:pPr algn="r">
                <a:spcBef>
                  <a:spcPct val="0"/>
                </a:spcBef>
              </a:pPr>
              <a:t>107</a:t>
            </a:fld>
            <a:endParaRPr lang="pt-BR" altLang="pt-BR" sz="1100" b="0" i="1"/>
          </a:p>
        </p:txBody>
      </p:sp>
      <p:sp>
        <p:nvSpPr>
          <p:cNvPr id="251908" name="Rectangle 2"/>
          <p:cNvSpPr>
            <a:spLocks noGrp="1" noRot="1" noChangeAspect="1" noChangeArrowheads="1" noTextEdit="1"/>
          </p:cNvSpPr>
          <p:nvPr>
            <p:ph type="sldImg"/>
          </p:nvPr>
        </p:nvSpPr>
        <p:spPr>
          <a:xfrm>
            <a:off x="931863" y="744538"/>
            <a:ext cx="4959350" cy="3722687"/>
          </a:xfrm>
          <a:ln cap="flat"/>
        </p:spPr>
      </p:sp>
      <p:sp>
        <p:nvSpPr>
          <p:cNvPr id="251909" name="Rectangle 3"/>
          <p:cNvSpPr>
            <a:spLocks noGrp="1" noChangeArrowheads="1"/>
          </p:cNvSpPr>
          <p:nvPr>
            <p:ph type="body" idx="1"/>
          </p:nvPr>
        </p:nvSpPr>
        <p:spPr>
          <a:xfrm>
            <a:off x="909638" y="4721225"/>
            <a:ext cx="5000625" cy="4179888"/>
          </a:xfrm>
          <a:noFill/>
        </p:spPr>
        <p:txBody>
          <a:bodyPr lIns="95663" tIns="46991" rIns="95663" bIns="46991"/>
          <a:lstStyle/>
          <a:p>
            <a:pPr eaLnBrk="1" hangingPunct="1"/>
            <a:endParaRPr lang="pt-BR" altLang="pt-BR" smtClean="0"/>
          </a:p>
        </p:txBody>
      </p:sp>
    </p:spTree>
    <p:extLst>
      <p:ext uri="{BB962C8B-B14F-4D97-AF65-F5344CB8AC3E}">
        <p14:creationId xmlns:p14="http://schemas.microsoft.com/office/powerpoint/2010/main" val="5258340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B9F0AE39-759A-4C28-87D5-469E0721DDEF}" type="slidenum">
              <a:rPr lang="pt-BR" altLang="pt-BR" sz="1300"/>
              <a:pPr>
                <a:spcBef>
                  <a:spcPct val="0"/>
                </a:spcBef>
              </a:pPr>
              <a:t>108</a:t>
            </a:fld>
            <a:endParaRPr lang="pt-BR" altLang="pt-BR" sz="1300"/>
          </a:p>
        </p:txBody>
      </p:sp>
      <p:sp>
        <p:nvSpPr>
          <p:cNvPr id="252931" name="Rectangle 5"/>
          <p:cNvSpPr txBox="1">
            <a:spLocks noGrp="1" noChangeArrowheads="1"/>
          </p:cNvSpPr>
          <p:nvPr/>
        </p:nvSpPr>
        <p:spPr bwMode="auto">
          <a:xfrm>
            <a:off x="3862388" y="9432925"/>
            <a:ext cx="2957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376" tIns="0" rIns="19376" bIns="0" anchor="b"/>
          <a:lstStyle>
            <a:lvl1pPr defTabSz="754063">
              <a:spcBef>
                <a:spcPct val="30000"/>
              </a:spcBef>
              <a:defRPr sz="1200">
                <a:solidFill>
                  <a:schemeClr val="tx1"/>
                </a:solidFill>
                <a:latin typeface="Times New Roman" pitchFamily="18" charset="0"/>
              </a:defRPr>
            </a:lvl1pPr>
            <a:lvl2pPr marL="742950" indent="-285750" defTabSz="754063">
              <a:spcBef>
                <a:spcPct val="30000"/>
              </a:spcBef>
              <a:defRPr sz="1200">
                <a:solidFill>
                  <a:schemeClr val="tx1"/>
                </a:solidFill>
                <a:latin typeface="Times New Roman" pitchFamily="18" charset="0"/>
              </a:defRPr>
            </a:lvl2pPr>
            <a:lvl3pPr marL="1143000" indent="-228600" defTabSz="754063">
              <a:spcBef>
                <a:spcPct val="30000"/>
              </a:spcBef>
              <a:defRPr sz="1200">
                <a:solidFill>
                  <a:schemeClr val="tx1"/>
                </a:solidFill>
                <a:latin typeface="Times New Roman" pitchFamily="18" charset="0"/>
              </a:defRPr>
            </a:lvl3pPr>
            <a:lvl4pPr marL="1600200" indent="-228600" defTabSz="754063">
              <a:spcBef>
                <a:spcPct val="30000"/>
              </a:spcBef>
              <a:defRPr sz="1200">
                <a:solidFill>
                  <a:schemeClr val="tx1"/>
                </a:solidFill>
                <a:latin typeface="Times New Roman" pitchFamily="18" charset="0"/>
              </a:defRPr>
            </a:lvl4pPr>
            <a:lvl5pPr marL="2057400" indent="-228600" defTabSz="754063">
              <a:spcBef>
                <a:spcPct val="30000"/>
              </a:spcBef>
              <a:defRPr sz="1200">
                <a:solidFill>
                  <a:schemeClr val="tx1"/>
                </a:solidFill>
                <a:latin typeface="Times New Roman" pitchFamily="18" charset="0"/>
              </a:defRPr>
            </a:lvl5pPr>
            <a:lvl6pPr marL="2514600" indent="-228600" defTabSz="754063" eaLnBrk="0" fontAlgn="base" hangingPunct="0">
              <a:spcBef>
                <a:spcPct val="30000"/>
              </a:spcBef>
              <a:spcAft>
                <a:spcPct val="0"/>
              </a:spcAft>
              <a:defRPr sz="1200">
                <a:solidFill>
                  <a:schemeClr val="tx1"/>
                </a:solidFill>
                <a:latin typeface="Times New Roman" pitchFamily="18" charset="0"/>
              </a:defRPr>
            </a:lvl6pPr>
            <a:lvl7pPr marL="2971800" indent="-228600" defTabSz="754063" eaLnBrk="0" fontAlgn="base" hangingPunct="0">
              <a:spcBef>
                <a:spcPct val="30000"/>
              </a:spcBef>
              <a:spcAft>
                <a:spcPct val="0"/>
              </a:spcAft>
              <a:defRPr sz="1200">
                <a:solidFill>
                  <a:schemeClr val="tx1"/>
                </a:solidFill>
                <a:latin typeface="Times New Roman" pitchFamily="18" charset="0"/>
              </a:defRPr>
            </a:lvl7pPr>
            <a:lvl8pPr marL="3429000" indent="-228600" defTabSz="754063" eaLnBrk="0" fontAlgn="base" hangingPunct="0">
              <a:spcBef>
                <a:spcPct val="30000"/>
              </a:spcBef>
              <a:spcAft>
                <a:spcPct val="0"/>
              </a:spcAft>
              <a:defRPr sz="1200">
                <a:solidFill>
                  <a:schemeClr val="tx1"/>
                </a:solidFill>
                <a:latin typeface="Times New Roman" pitchFamily="18" charset="0"/>
              </a:defRPr>
            </a:lvl8pPr>
            <a:lvl9pPr marL="3886200" indent="-228600" defTabSz="754063" eaLnBrk="0" fontAlgn="base" hangingPunct="0">
              <a:spcBef>
                <a:spcPct val="30000"/>
              </a:spcBef>
              <a:spcAft>
                <a:spcPct val="0"/>
              </a:spcAft>
              <a:defRPr sz="1200">
                <a:solidFill>
                  <a:schemeClr val="tx1"/>
                </a:solidFill>
                <a:latin typeface="Times New Roman" pitchFamily="18" charset="0"/>
              </a:defRPr>
            </a:lvl9pPr>
          </a:lstStyle>
          <a:p>
            <a:pPr algn="r">
              <a:spcBef>
                <a:spcPct val="0"/>
              </a:spcBef>
            </a:pPr>
            <a:fld id="{22A95436-383A-41CA-8A8B-0691857356DA}" type="slidenum">
              <a:rPr lang="pt-BR" altLang="pt-BR" sz="1100" b="0" i="1"/>
              <a:pPr algn="r">
                <a:spcBef>
                  <a:spcPct val="0"/>
                </a:spcBef>
              </a:pPr>
              <a:t>108</a:t>
            </a:fld>
            <a:endParaRPr lang="pt-BR" altLang="pt-BR" sz="1100" b="0" i="1"/>
          </a:p>
        </p:txBody>
      </p:sp>
      <p:sp>
        <p:nvSpPr>
          <p:cNvPr id="252932" name="Rectangle 2"/>
          <p:cNvSpPr>
            <a:spLocks noGrp="1" noRot="1" noChangeAspect="1" noChangeArrowheads="1" noTextEdit="1"/>
          </p:cNvSpPr>
          <p:nvPr>
            <p:ph type="sldImg"/>
          </p:nvPr>
        </p:nvSpPr>
        <p:spPr>
          <a:xfrm>
            <a:off x="931863" y="744538"/>
            <a:ext cx="4959350" cy="3722687"/>
          </a:xfrm>
          <a:ln cap="flat"/>
        </p:spPr>
      </p:sp>
      <p:sp>
        <p:nvSpPr>
          <p:cNvPr id="252933" name="Rectangle 3"/>
          <p:cNvSpPr>
            <a:spLocks noGrp="1" noChangeArrowheads="1"/>
          </p:cNvSpPr>
          <p:nvPr>
            <p:ph type="body" idx="1"/>
          </p:nvPr>
        </p:nvSpPr>
        <p:spPr>
          <a:xfrm>
            <a:off x="909638" y="4721225"/>
            <a:ext cx="5000625" cy="4179888"/>
          </a:xfrm>
          <a:noFill/>
        </p:spPr>
        <p:txBody>
          <a:bodyPr lIns="95663" tIns="46991" rIns="95663" bIns="46991"/>
          <a:lstStyle/>
          <a:p>
            <a:pPr eaLnBrk="1" hangingPunct="1"/>
            <a:endParaRPr lang="pt-BR" altLang="pt-BR" smtClean="0"/>
          </a:p>
        </p:txBody>
      </p:sp>
    </p:spTree>
    <p:extLst>
      <p:ext uri="{BB962C8B-B14F-4D97-AF65-F5344CB8AC3E}">
        <p14:creationId xmlns:p14="http://schemas.microsoft.com/office/powerpoint/2010/main" val="291846532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220D36DC-C94E-4024-BAA0-55FA1503F464}" type="slidenum">
              <a:rPr lang="pt-BR" altLang="pt-BR" sz="1300"/>
              <a:pPr>
                <a:spcBef>
                  <a:spcPct val="0"/>
                </a:spcBef>
              </a:pPr>
              <a:t>109</a:t>
            </a:fld>
            <a:endParaRPr lang="pt-BR" altLang="pt-BR" sz="1300"/>
          </a:p>
        </p:txBody>
      </p:sp>
      <p:sp>
        <p:nvSpPr>
          <p:cNvPr id="253955" name="Rectangle 5"/>
          <p:cNvSpPr txBox="1">
            <a:spLocks noGrp="1" noChangeArrowheads="1"/>
          </p:cNvSpPr>
          <p:nvPr/>
        </p:nvSpPr>
        <p:spPr bwMode="auto">
          <a:xfrm>
            <a:off x="3862388" y="9432925"/>
            <a:ext cx="2957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376" tIns="0" rIns="19376" bIns="0" anchor="b"/>
          <a:lstStyle>
            <a:lvl1pPr defTabSz="754063">
              <a:spcBef>
                <a:spcPct val="30000"/>
              </a:spcBef>
              <a:defRPr sz="1200">
                <a:solidFill>
                  <a:schemeClr val="tx1"/>
                </a:solidFill>
                <a:latin typeface="Times New Roman" pitchFamily="18" charset="0"/>
              </a:defRPr>
            </a:lvl1pPr>
            <a:lvl2pPr marL="742950" indent="-285750" defTabSz="754063">
              <a:spcBef>
                <a:spcPct val="30000"/>
              </a:spcBef>
              <a:defRPr sz="1200">
                <a:solidFill>
                  <a:schemeClr val="tx1"/>
                </a:solidFill>
                <a:latin typeface="Times New Roman" pitchFamily="18" charset="0"/>
              </a:defRPr>
            </a:lvl2pPr>
            <a:lvl3pPr marL="1143000" indent="-228600" defTabSz="754063">
              <a:spcBef>
                <a:spcPct val="30000"/>
              </a:spcBef>
              <a:defRPr sz="1200">
                <a:solidFill>
                  <a:schemeClr val="tx1"/>
                </a:solidFill>
                <a:latin typeface="Times New Roman" pitchFamily="18" charset="0"/>
              </a:defRPr>
            </a:lvl3pPr>
            <a:lvl4pPr marL="1600200" indent="-228600" defTabSz="754063">
              <a:spcBef>
                <a:spcPct val="30000"/>
              </a:spcBef>
              <a:defRPr sz="1200">
                <a:solidFill>
                  <a:schemeClr val="tx1"/>
                </a:solidFill>
                <a:latin typeface="Times New Roman" pitchFamily="18" charset="0"/>
              </a:defRPr>
            </a:lvl4pPr>
            <a:lvl5pPr marL="2057400" indent="-228600" defTabSz="754063">
              <a:spcBef>
                <a:spcPct val="30000"/>
              </a:spcBef>
              <a:defRPr sz="1200">
                <a:solidFill>
                  <a:schemeClr val="tx1"/>
                </a:solidFill>
                <a:latin typeface="Times New Roman" pitchFamily="18" charset="0"/>
              </a:defRPr>
            </a:lvl5pPr>
            <a:lvl6pPr marL="2514600" indent="-228600" defTabSz="754063" eaLnBrk="0" fontAlgn="base" hangingPunct="0">
              <a:spcBef>
                <a:spcPct val="30000"/>
              </a:spcBef>
              <a:spcAft>
                <a:spcPct val="0"/>
              </a:spcAft>
              <a:defRPr sz="1200">
                <a:solidFill>
                  <a:schemeClr val="tx1"/>
                </a:solidFill>
                <a:latin typeface="Times New Roman" pitchFamily="18" charset="0"/>
              </a:defRPr>
            </a:lvl6pPr>
            <a:lvl7pPr marL="2971800" indent="-228600" defTabSz="754063" eaLnBrk="0" fontAlgn="base" hangingPunct="0">
              <a:spcBef>
                <a:spcPct val="30000"/>
              </a:spcBef>
              <a:spcAft>
                <a:spcPct val="0"/>
              </a:spcAft>
              <a:defRPr sz="1200">
                <a:solidFill>
                  <a:schemeClr val="tx1"/>
                </a:solidFill>
                <a:latin typeface="Times New Roman" pitchFamily="18" charset="0"/>
              </a:defRPr>
            </a:lvl7pPr>
            <a:lvl8pPr marL="3429000" indent="-228600" defTabSz="754063" eaLnBrk="0" fontAlgn="base" hangingPunct="0">
              <a:spcBef>
                <a:spcPct val="30000"/>
              </a:spcBef>
              <a:spcAft>
                <a:spcPct val="0"/>
              </a:spcAft>
              <a:defRPr sz="1200">
                <a:solidFill>
                  <a:schemeClr val="tx1"/>
                </a:solidFill>
                <a:latin typeface="Times New Roman" pitchFamily="18" charset="0"/>
              </a:defRPr>
            </a:lvl8pPr>
            <a:lvl9pPr marL="3886200" indent="-228600" defTabSz="754063" eaLnBrk="0" fontAlgn="base" hangingPunct="0">
              <a:spcBef>
                <a:spcPct val="30000"/>
              </a:spcBef>
              <a:spcAft>
                <a:spcPct val="0"/>
              </a:spcAft>
              <a:defRPr sz="1200">
                <a:solidFill>
                  <a:schemeClr val="tx1"/>
                </a:solidFill>
                <a:latin typeface="Times New Roman" pitchFamily="18" charset="0"/>
              </a:defRPr>
            </a:lvl9pPr>
          </a:lstStyle>
          <a:p>
            <a:pPr algn="r">
              <a:spcBef>
                <a:spcPct val="0"/>
              </a:spcBef>
            </a:pPr>
            <a:fld id="{53CCCC45-B26D-4ABE-ACA0-A3C35B5904D0}" type="slidenum">
              <a:rPr lang="pt-BR" altLang="pt-BR" sz="1100" b="0" i="1"/>
              <a:pPr algn="r">
                <a:spcBef>
                  <a:spcPct val="0"/>
                </a:spcBef>
              </a:pPr>
              <a:t>109</a:t>
            </a:fld>
            <a:endParaRPr lang="pt-BR" altLang="pt-BR" sz="1100" b="0" i="1"/>
          </a:p>
        </p:txBody>
      </p:sp>
      <p:sp>
        <p:nvSpPr>
          <p:cNvPr id="253956" name="Rectangle 2"/>
          <p:cNvSpPr>
            <a:spLocks noGrp="1" noRot="1" noChangeAspect="1" noChangeArrowheads="1" noTextEdit="1"/>
          </p:cNvSpPr>
          <p:nvPr>
            <p:ph type="sldImg"/>
          </p:nvPr>
        </p:nvSpPr>
        <p:spPr>
          <a:xfrm>
            <a:off x="931863" y="744538"/>
            <a:ext cx="4959350" cy="3722687"/>
          </a:xfrm>
          <a:ln cap="flat"/>
        </p:spPr>
      </p:sp>
      <p:sp>
        <p:nvSpPr>
          <p:cNvPr id="253957" name="Rectangle 3"/>
          <p:cNvSpPr>
            <a:spLocks noGrp="1" noChangeArrowheads="1"/>
          </p:cNvSpPr>
          <p:nvPr>
            <p:ph type="body" idx="1"/>
          </p:nvPr>
        </p:nvSpPr>
        <p:spPr>
          <a:xfrm>
            <a:off x="909638" y="4721225"/>
            <a:ext cx="5000625" cy="4179888"/>
          </a:xfrm>
          <a:noFill/>
        </p:spPr>
        <p:txBody>
          <a:bodyPr lIns="48671" tIns="23497" rIns="48671" bIns="23497"/>
          <a:lstStyle/>
          <a:p>
            <a:pPr eaLnBrk="1" hangingPunct="1"/>
            <a:endParaRPr lang="pt-BR" altLang="pt-BR" smtClean="0"/>
          </a:p>
        </p:txBody>
      </p:sp>
    </p:spTree>
    <p:extLst>
      <p:ext uri="{BB962C8B-B14F-4D97-AF65-F5344CB8AC3E}">
        <p14:creationId xmlns:p14="http://schemas.microsoft.com/office/powerpoint/2010/main" val="214160758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ED934D-320B-4AA3-AC6D-90F7BDD3C216}" type="slidenum">
              <a:rPr lang="pt-BR" altLang="pt-BR" sz="1300"/>
              <a:pPr>
                <a:spcBef>
                  <a:spcPct val="0"/>
                </a:spcBef>
              </a:pPr>
              <a:t>110</a:t>
            </a:fld>
            <a:endParaRPr lang="pt-BR" altLang="pt-BR" sz="1300"/>
          </a:p>
        </p:txBody>
      </p:sp>
      <p:sp>
        <p:nvSpPr>
          <p:cNvPr id="254979" name="Rectangle 5"/>
          <p:cNvSpPr txBox="1">
            <a:spLocks noGrp="1" noChangeArrowheads="1"/>
          </p:cNvSpPr>
          <p:nvPr/>
        </p:nvSpPr>
        <p:spPr bwMode="auto">
          <a:xfrm>
            <a:off x="3862388" y="9432925"/>
            <a:ext cx="2957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376" tIns="0" rIns="19376" bIns="0" anchor="b"/>
          <a:lstStyle>
            <a:lvl1pPr defTabSz="754063">
              <a:spcBef>
                <a:spcPct val="30000"/>
              </a:spcBef>
              <a:defRPr sz="1200">
                <a:solidFill>
                  <a:schemeClr val="tx1"/>
                </a:solidFill>
                <a:latin typeface="Times New Roman" pitchFamily="18" charset="0"/>
              </a:defRPr>
            </a:lvl1pPr>
            <a:lvl2pPr marL="742950" indent="-285750" defTabSz="754063">
              <a:spcBef>
                <a:spcPct val="30000"/>
              </a:spcBef>
              <a:defRPr sz="1200">
                <a:solidFill>
                  <a:schemeClr val="tx1"/>
                </a:solidFill>
                <a:latin typeface="Times New Roman" pitchFamily="18" charset="0"/>
              </a:defRPr>
            </a:lvl2pPr>
            <a:lvl3pPr marL="1143000" indent="-228600" defTabSz="754063">
              <a:spcBef>
                <a:spcPct val="30000"/>
              </a:spcBef>
              <a:defRPr sz="1200">
                <a:solidFill>
                  <a:schemeClr val="tx1"/>
                </a:solidFill>
                <a:latin typeface="Times New Roman" pitchFamily="18" charset="0"/>
              </a:defRPr>
            </a:lvl3pPr>
            <a:lvl4pPr marL="1600200" indent="-228600" defTabSz="754063">
              <a:spcBef>
                <a:spcPct val="30000"/>
              </a:spcBef>
              <a:defRPr sz="1200">
                <a:solidFill>
                  <a:schemeClr val="tx1"/>
                </a:solidFill>
                <a:latin typeface="Times New Roman" pitchFamily="18" charset="0"/>
              </a:defRPr>
            </a:lvl4pPr>
            <a:lvl5pPr marL="2057400" indent="-228600" defTabSz="754063">
              <a:spcBef>
                <a:spcPct val="30000"/>
              </a:spcBef>
              <a:defRPr sz="1200">
                <a:solidFill>
                  <a:schemeClr val="tx1"/>
                </a:solidFill>
                <a:latin typeface="Times New Roman" pitchFamily="18" charset="0"/>
              </a:defRPr>
            </a:lvl5pPr>
            <a:lvl6pPr marL="2514600" indent="-228600" defTabSz="754063" eaLnBrk="0" fontAlgn="base" hangingPunct="0">
              <a:spcBef>
                <a:spcPct val="30000"/>
              </a:spcBef>
              <a:spcAft>
                <a:spcPct val="0"/>
              </a:spcAft>
              <a:defRPr sz="1200">
                <a:solidFill>
                  <a:schemeClr val="tx1"/>
                </a:solidFill>
                <a:latin typeface="Times New Roman" pitchFamily="18" charset="0"/>
              </a:defRPr>
            </a:lvl6pPr>
            <a:lvl7pPr marL="2971800" indent="-228600" defTabSz="754063" eaLnBrk="0" fontAlgn="base" hangingPunct="0">
              <a:spcBef>
                <a:spcPct val="30000"/>
              </a:spcBef>
              <a:spcAft>
                <a:spcPct val="0"/>
              </a:spcAft>
              <a:defRPr sz="1200">
                <a:solidFill>
                  <a:schemeClr val="tx1"/>
                </a:solidFill>
                <a:latin typeface="Times New Roman" pitchFamily="18" charset="0"/>
              </a:defRPr>
            </a:lvl7pPr>
            <a:lvl8pPr marL="3429000" indent="-228600" defTabSz="754063" eaLnBrk="0" fontAlgn="base" hangingPunct="0">
              <a:spcBef>
                <a:spcPct val="30000"/>
              </a:spcBef>
              <a:spcAft>
                <a:spcPct val="0"/>
              </a:spcAft>
              <a:defRPr sz="1200">
                <a:solidFill>
                  <a:schemeClr val="tx1"/>
                </a:solidFill>
                <a:latin typeface="Times New Roman" pitchFamily="18" charset="0"/>
              </a:defRPr>
            </a:lvl8pPr>
            <a:lvl9pPr marL="3886200" indent="-228600" defTabSz="754063" eaLnBrk="0" fontAlgn="base" hangingPunct="0">
              <a:spcBef>
                <a:spcPct val="30000"/>
              </a:spcBef>
              <a:spcAft>
                <a:spcPct val="0"/>
              </a:spcAft>
              <a:defRPr sz="1200">
                <a:solidFill>
                  <a:schemeClr val="tx1"/>
                </a:solidFill>
                <a:latin typeface="Times New Roman" pitchFamily="18" charset="0"/>
              </a:defRPr>
            </a:lvl9pPr>
          </a:lstStyle>
          <a:p>
            <a:pPr algn="r">
              <a:spcBef>
                <a:spcPct val="0"/>
              </a:spcBef>
            </a:pPr>
            <a:fld id="{1902F762-5A5B-411E-8D64-3EEEAF622920}" type="slidenum">
              <a:rPr lang="pt-BR" altLang="pt-BR" sz="1100" b="0" i="1"/>
              <a:pPr algn="r">
                <a:spcBef>
                  <a:spcPct val="0"/>
                </a:spcBef>
              </a:pPr>
              <a:t>110</a:t>
            </a:fld>
            <a:endParaRPr lang="pt-BR" altLang="pt-BR" sz="1100" b="0" i="1"/>
          </a:p>
        </p:txBody>
      </p:sp>
      <p:sp>
        <p:nvSpPr>
          <p:cNvPr id="254980" name="Rectangle 2"/>
          <p:cNvSpPr>
            <a:spLocks noGrp="1" noRot="1" noChangeAspect="1" noChangeArrowheads="1" noTextEdit="1"/>
          </p:cNvSpPr>
          <p:nvPr>
            <p:ph type="sldImg"/>
          </p:nvPr>
        </p:nvSpPr>
        <p:spPr>
          <a:xfrm>
            <a:off x="931863" y="744538"/>
            <a:ext cx="4959350" cy="3722687"/>
          </a:xfrm>
          <a:ln cap="flat"/>
        </p:spPr>
      </p:sp>
      <p:sp>
        <p:nvSpPr>
          <p:cNvPr id="254981" name="Rectangle 3"/>
          <p:cNvSpPr>
            <a:spLocks noGrp="1" noChangeArrowheads="1"/>
          </p:cNvSpPr>
          <p:nvPr>
            <p:ph type="body" idx="1"/>
          </p:nvPr>
        </p:nvSpPr>
        <p:spPr>
          <a:xfrm>
            <a:off x="909638" y="4721225"/>
            <a:ext cx="5000625" cy="4179888"/>
          </a:xfrm>
          <a:noFill/>
        </p:spPr>
        <p:txBody>
          <a:bodyPr lIns="187964" tIns="92304" rIns="187964" bIns="92304"/>
          <a:lstStyle/>
          <a:p>
            <a:pPr defTabSz="3603625" eaLnBrk="1" hangingPunct="1"/>
            <a:endParaRPr lang="pt-BR" altLang="pt-BR" smtClean="0"/>
          </a:p>
        </p:txBody>
      </p:sp>
    </p:spTree>
    <p:extLst>
      <p:ext uri="{BB962C8B-B14F-4D97-AF65-F5344CB8AC3E}">
        <p14:creationId xmlns:p14="http://schemas.microsoft.com/office/powerpoint/2010/main" val="245019107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8E593417-02CC-44EC-A28F-0C3FB18BF70A}" type="slidenum">
              <a:rPr lang="pt-BR" altLang="pt-BR" sz="1300"/>
              <a:pPr>
                <a:spcBef>
                  <a:spcPct val="0"/>
                </a:spcBef>
              </a:pPr>
              <a:t>111</a:t>
            </a:fld>
            <a:endParaRPr lang="pt-BR" altLang="pt-BR" sz="1300"/>
          </a:p>
        </p:txBody>
      </p:sp>
      <p:sp>
        <p:nvSpPr>
          <p:cNvPr id="256003" name="Rectangle 5"/>
          <p:cNvSpPr txBox="1">
            <a:spLocks noGrp="1" noChangeArrowheads="1"/>
          </p:cNvSpPr>
          <p:nvPr/>
        </p:nvSpPr>
        <p:spPr bwMode="auto">
          <a:xfrm>
            <a:off x="3862388" y="9432925"/>
            <a:ext cx="2957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376" tIns="0" rIns="19376" bIns="0" anchor="b"/>
          <a:lstStyle>
            <a:lvl1pPr defTabSz="754063">
              <a:spcBef>
                <a:spcPct val="30000"/>
              </a:spcBef>
              <a:defRPr sz="1200">
                <a:solidFill>
                  <a:schemeClr val="tx1"/>
                </a:solidFill>
                <a:latin typeface="Times New Roman" pitchFamily="18" charset="0"/>
              </a:defRPr>
            </a:lvl1pPr>
            <a:lvl2pPr marL="742950" indent="-285750" defTabSz="754063">
              <a:spcBef>
                <a:spcPct val="30000"/>
              </a:spcBef>
              <a:defRPr sz="1200">
                <a:solidFill>
                  <a:schemeClr val="tx1"/>
                </a:solidFill>
                <a:latin typeface="Times New Roman" pitchFamily="18" charset="0"/>
              </a:defRPr>
            </a:lvl2pPr>
            <a:lvl3pPr marL="1143000" indent="-228600" defTabSz="754063">
              <a:spcBef>
                <a:spcPct val="30000"/>
              </a:spcBef>
              <a:defRPr sz="1200">
                <a:solidFill>
                  <a:schemeClr val="tx1"/>
                </a:solidFill>
                <a:latin typeface="Times New Roman" pitchFamily="18" charset="0"/>
              </a:defRPr>
            </a:lvl3pPr>
            <a:lvl4pPr marL="1600200" indent="-228600" defTabSz="754063">
              <a:spcBef>
                <a:spcPct val="30000"/>
              </a:spcBef>
              <a:defRPr sz="1200">
                <a:solidFill>
                  <a:schemeClr val="tx1"/>
                </a:solidFill>
                <a:latin typeface="Times New Roman" pitchFamily="18" charset="0"/>
              </a:defRPr>
            </a:lvl4pPr>
            <a:lvl5pPr marL="2057400" indent="-228600" defTabSz="754063">
              <a:spcBef>
                <a:spcPct val="30000"/>
              </a:spcBef>
              <a:defRPr sz="1200">
                <a:solidFill>
                  <a:schemeClr val="tx1"/>
                </a:solidFill>
                <a:latin typeface="Times New Roman" pitchFamily="18" charset="0"/>
              </a:defRPr>
            </a:lvl5pPr>
            <a:lvl6pPr marL="2514600" indent="-228600" defTabSz="754063" eaLnBrk="0" fontAlgn="base" hangingPunct="0">
              <a:spcBef>
                <a:spcPct val="30000"/>
              </a:spcBef>
              <a:spcAft>
                <a:spcPct val="0"/>
              </a:spcAft>
              <a:defRPr sz="1200">
                <a:solidFill>
                  <a:schemeClr val="tx1"/>
                </a:solidFill>
                <a:latin typeface="Times New Roman" pitchFamily="18" charset="0"/>
              </a:defRPr>
            </a:lvl6pPr>
            <a:lvl7pPr marL="2971800" indent="-228600" defTabSz="754063" eaLnBrk="0" fontAlgn="base" hangingPunct="0">
              <a:spcBef>
                <a:spcPct val="30000"/>
              </a:spcBef>
              <a:spcAft>
                <a:spcPct val="0"/>
              </a:spcAft>
              <a:defRPr sz="1200">
                <a:solidFill>
                  <a:schemeClr val="tx1"/>
                </a:solidFill>
                <a:latin typeface="Times New Roman" pitchFamily="18" charset="0"/>
              </a:defRPr>
            </a:lvl7pPr>
            <a:lvl8pPr marL="3429000" indent="-228600" defTabSz="754063" eaLnBrk="0" fontAlgn="base" hangingPunct="0">
              <a:spcBef>
                <a:spcPct val="30000"/>
              </a:spcBef>
              <a:spcAft>
                <a:spcPct val="0"/>
              </a:spcAft>
              <a:defRPr sz="1200">
                <a:solidFill>
                  <a:schemeClr val="tx1"/>
                </a:solidFill>
                <a:latin typeface="Times New Roman" pitchFamily="18" charset="0"/>
              </a:defRPr>
            </a:lvl8pPr>
            <a:lvl9pPr marL="3886200" indent="-228600" defTabSz="754063" eaLnBrk="0" fontAlgn="base" hangingPunct="0">
              <a:spcBef>
                <a:spcPct val="30000"/>
              </a:spcBef>
              <a:spcAft>
                <a:spcPct val="0"/>
              </a:spcAft>
              <a:defRPr sz="1200">
                <a:solidFill>
                  <a:schemeClr val="tx1"/>
                </a:solidFill>
                <a:latin typeface="Times New Roman" pitchFamily="18" charset="0"/>
              </a:defRPr>
            </a:lvl9pPr>
          </a:lstStyle>
          <a:p>
            <a:pPr algn="r">
              <a:spcBef>
                <a:spcPct val="0"/>
              </a:spcBef>
            </a:pPr>
            <a:fld id="{2EC798FA-AE79-4062-8A66-776D1A8BE600}" type="slidenum">
              <a:rPr lang="pt-BR" altLang="pt-BR" sz="1100" b="0" i="1"/>
              <a:pPr algn="r">
                <a:spcBef>
                  <a:spcPct val="0"/>
                </a:spcBef>
              </a:pPr>
              <a:t>111</a:t>
            </a:fld>
            <a:endParaRPr lang="pt-BR" altLang="pt-BR" sz="1100" b="0" i="1"/>
          </a:p>
        </p:txBody>
      </p:sp>
      <p:sp>
        <p:nvSpPr>
          <p:cNvPr id="256004" name="Rectangle 2"/>
          <p:cNvSpPr>
            <a:spLocks noGrp="1" noRot="1" noChangeAspect="1" noChangeArrowheads="1" noTextEdit="1"/>
          </p:cNvSpPr>
          <p:nvPr>
            <p:ph type="sldImg"/>
          </p:nvPr>
        </p:nvSpPr>
        <p:spPr>
          <a:xfrm>
            <a:off x="931863" y="744538"/>
            <a:ext cx="4959350" cy="3722687"/>
          </a:xfrm>
          <a:ln cap="flat"/>
        </p:spPr>
      </p:sp>
      <p:sp>
        <p:nvSpPr>
          <p:cNvPr id="256005" name="Rectangle 3"/>
          <p:cNvSpPr>
            <a:spLocks noGrp="1" noChangeArrowheads="1"/>
          </p:cNvSpPr>
          <p:nvPr>
            <p:ph type="body" idx="1"/>
          </p:nvPr>
        </p:nvSpPr>
        <p:spPr>
          <a:xfrm>
            <a:off x="909638" y="4721225"/>
            <a:ext cx="5000625" cy="4179888"/>
          </a:xfrm>
          <a:noFill/>
        </p:spPr>
        <p:txBody>
          <a:bodyPr lIns="95663" tIns="46991" rIns="95663" bIns="46991"/>
          <a:lstStyle/>
          <a:p>
            <a:pPr eaLnBrk="1" hangingPunct="1"/>
            <a:endParaRPr lang="pt-BR" altLang="pt-BR" smtClean="0"/>
          </a:p>
        </p:txBody>
      </p:sp>
    </p:spTree>
    <p:extLst>
      <p:ext uri="{BB962C8B-B14F-4D97-AF65-F5344CB8AC3E}">
        <p14:creationId xmlns:p14="http://schemas.microsoft.com/office/powerpoint/2010/main" val="2249160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DC409CBE-7FC0-46E1-AB78-8CB64CEBAE24}" type="slidenum">
              <a:rPr lang="pt-BR" altLang="pt-BR" sz="1300"/>
              <a:pPr>
                <a:spcBef>
                  <a:spcPct val="0"/>
                </a:spcBef>
              </a:pPr>
              <a:t>12</a:t>
            </a:fld>
            <a:endParaRPr lang="pt-BR" altLang="pt-BR" sz="1300"/>
          </a:p>
        </p:txBody>
      </p:sp>
      <p:sp>
        <p:nvSpPr>
          <p:cNvPr id="154627" name="Rectangle 5"/>
          <p:cNvSpPr txBox="1">
            <a:spLocks noGrp="1" noChangeArrowheads="1"/>
          </p:cNvSpPr>
          <p:nvPr/>
        </p:nvSpPr>
        <p:spPr bwMode="auto">
          <a:xfrm>
            <a:off x="3862388" y="9432925"/>
            <a:ext cx="2957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376" tIns="0" rIns="19376" bIns="0" anchor="b"/>
          <a:lstStyle>
            <a:lvl1pPr defTabSz="754063">
              <a:spcBef>
                <a:spcPct val="30000"/>
              </a:spcBef>
              <a:defRPr sz="1200">
                <a:solidFill>
                  <a:schemeClr val="tx1"/>
                </a:solidFill>
                <a:latin typeface="Times New Roman" pitchFamily="18" charset="0"/>
              </a:defRPr>
            </a:lvl1pPr>
            <a:lvl2pPr marL="742950" indent="-285750" defTabSz="754063">
              <a:spcBef>
                <a:spcPct val="30000"/>
              </a:spcBef>
              <a:defRPr sz="1200">
                <a:solidFill>
                  <a:schemeClr val="tx1"/>
                </a:solidFill>
                <a:latin typeface="Times New Roman" pitchFamily="18" charset="0"/>
              </a:defRPr>
            </a:lvl2pPr>
            <a:lvl3pPr marL="1143000" indent="-228600" defTabSz="754063">
              <a:spcBef>
                <a:spcPct val="30000"/>
              </a:spcBef>
              <a:defRPr sz="1200">
                <a:solidFill>
                  <a:schemeClr val="tx1"/>
                </a:solidFill>
                <a:latin typeface="Times New Roman" pitchFamily="18" charset="0"/>
              </a:defRPr>
            </a:lvl3pPr>
            <a:lvl4pPr marL="1600200" indent="-228600" defTabSz="754063">
              <a:spcBef>
                <a:spcPct val="30000"/>
              </a:spcBef>
              <a:defRPr sz="1200">
                <a:solidFill>
                  <a:schemeClr val="tx1"/>
                </a:solidFill>
                <a:latin typeface="Times New Roman" pitchFamily="18" charset="0"/>
              </a:defRPr>
            </a:lvl4pPr>
            <a:lvl5pPr marL="2057400" indent="-228600" defTabSz="754063">
              <a:spcBef>
                <a:spcPct val="30000"/>
              </a:spcBef>
              <a:defRPr sz="1200">
                <a:solidFill>
                  <a:schemeClr val="tx1"/>
                </a:solidFill>
                <a:latin typeface="Times New Roman" pitchFamily="18" charset="0"/>
              </a:defRPr>
            </a:lvl5pPr>
            <a:lvl6pPr marL="2514600" indent="-228600" defTabSz="754063" eaLnBrk="0" fontAlgn="base" hangingPunct="0">
              <a:spcBef>
                <a:spcPct val="30000"/>
              </a:spcBef>
              <a:spcAft>
                <a:spcPct val="0"/>
              </a:spcAft>
              <a:defRPr sz="1200">
                <a:solidFill>
                  <a:schemeClr val="tx1"/>
                </a:solidFill>
                <a:latin typeface="Times New Roman" pitchFamily="18" charset="0"/>
              </a:defRPr>
            </a:lvl6pPr>
            <a:lvl7pPr marL="2971800" indent="-228600" defTabSz="754063" eaLnBrk="0" fontAlgn="base" hangingPunct="0">
              <a:spcBef>
                <a:spcPct val="30000"/>
              </a:spcBef>
              <a:spcAft>
                <a:spcPct val="0"/>
              </a:spcAft>
              <a:defRPr sz="1200">
                <a:solidFill>
                  <a:schemeClr val="tx1"/>
                </a:solidFill>
                <a:latin typeface="Times New Roman" pitchFamily="18" charset="0"/>
              </a:defRPr>
            </a:lvl7pPr>
            <a:lvl8pPr marL="3429000" indent="-228600" defTabSz="754063" eaLnBrk="0" fontAlgn="base" hangingPunct="0">
              <a:spcBef>
                <a:spcPct val="30000"/>
              </a:spcBef>
              <a:spcAft>
                <a:spcPct val="0"/>
              </a:spcAft>
              <a:defRPr sz="1200">
                <a:solidFill>
                  <a:schemeClr val="tx1"/>
                </a:solidFill>
                <a:latin typeface="Times New Roman" pitchFamily="18" charset="0"/>
              </a:defRPr>
            </a:lvl8pPr>
            <a:lvl9pPr marL="3886200" indent="-228600" defTabSz="754063" eaLnBrk="0" fontAlgn="base" hangingPunct="0">
              <a:spcBef>
                <a:spcPct val="30000"/>
              </a:spcBef>
              <a:spcAft>
                <a:spcPct val="0"/>
              </a:spcAft>
              <a:defRPr sz="1200">
                <a:solidFill>
                  <a:schemeClr val="tx1"/>
                </a:solidFill>
                <a:latin typeface="Times New Roman" pitchFamily="18" charset="0"/>
              </a:defRPr>
            </a:lvl9pPr>
          </a:lstStyle>
          <a:p>
            <a:pPr algn="r">
              <a:spcBef>
                <a:spcPct val="0"/>
              </a:spcBef>
            </a:pPr>
            <a:fld id="{A72DEC38-9C69-4CB0-BF77-43CCA4A64F17}" type="slidenum">
              <a:rPr lang="pt-BR" altLang="pt-BR" sz="1100" b="0" i="1"/>
              <a:pPr algn="r">
                <a:spcBef>
                  <a:spcPct val="0"/>
                </a:spcBef>
              </a:pPr>
              <a:t>12</a:t>
            </a:fld>
            <a:endParaRPr lang="pt-BR" altLang="pt-BR" sz="1100" b="0" i="1"/>
          </a:p>
        </p:txBody>
      </p:sp>
      <p:sp>
        <p:nvSpPr>
          <p:cNvPr id="154628" name="Rectangle 2"/>
          <p:cNvSpPr>
            <a:spLocks noGrp="1" noRot="1" noChangeAspect="1" noChangeArrowheads="1" noTextEdit="1"/>
          </p:cNvSpPr>
          <p:nvPr>
            <p:ph type="sldImg"/>
          </p:nvPr>
        </p:nvSpPr>
        <p:spPr>
          <a:xfrm>
            <a:off x="930275" y="744538"/>
            <a:ext cx="4959350" cy="3722687"/>
          </a:xfrm>
          <a:ln cap="flat"/>
        </p:spPr>
      </p:sp>
      <p:sp>
        <p:nvSpPr>
          <p:cNvPr id="154629" name="Rectangle 3"/>
          <p:cNvSpPr>
            <a:spLocks noGrp="1" noChangeArrowheads="1"/>
          </p:cNvSpPr>
          <p:nvPr>
            <p:ph type="body" idx="1"/>
          </p:nvPr>
        </p:nvSpPr>
        <p:spPr>
          <a:xfrm>
            <a:off x="908050" y="4721225"/>
            <a:ext cx="5002213" cy="4179888"/>
          </a:xfrm>
          <a:noFill/>
        </p:spPr>
        <p:txBody>
          <a:bodyPr lIns="92033" tIns="45210" rIns="92033" bIns="45210"/>
          <a:lstStyle/>
          <a:p>
            <a:pPr eaLnBrk="1" hangingPunct="1"/>
            <a:r>
              <a:rPr lang="pt-BR" altLang="pt-BR" sz="1600" dirty="0" smtClean="0"/>
              <a:t>A </a:t>
            </a:r>
            <a:r>
              <a:rPr lang="pt-BR" altLang="pt-BR" sz="1600" b="1" dirty="0" smtClean="0"/>
              <a:t>melhoria na qualidade </a:t>
            </a:r>
            <a:r>
              <a:rPr lang="pt-BR" altLang="pt-BR" sz="1600" dirty="0" smtClean="0"/>
              <a:t>do produto é obtida graças à maior estabilidade dos processos, que permite que se consiga garantir que os produtos fiquem dentro das especificações desejadas.</a:t>
            </a:r>
          </a:p>
          <a:p>
            <a:pPr eaLnBrk="1" hangingPunct="1"/>
            <a:r>
              <a:rPr lang="pt-BR" altLang="pt-BR" sz="1600" dirty="0" smtClean="0"/>
              <a:t>A estabilidade que gera melhoria na qualidade também permite o aumento da produtividade,  o que leva a um aumento da QUANTIDADE DE PRODUTO.</a:t>
            </a:r>
          </a:p>
          <a:p>
            <a:pPr eaLnBrk="1" hangingPunct="1"/>
            <a:r>
              <a:rPr lang="pt-BR" altLang="pt-BR" sz="1600" dirty="0" smtClean="0"/>
              <a:t>A melhoria no controle permite que se OTIMIZE O PROCESSO, levando a uma redução do consumo de insumos – materiais, energia, etc.</a:t>
            </a:r>
          </a:p>
          <a:p>
            <a:pPr eaLnBrk="1" hangingPunct="1"/>
            <a:r>
              <a:rPr lang="pt-BR" altLang="pt-BR" sz="1600" dirty="0" smtClean="0"/>
              <a:t>A otimização dos processos e sua consequente redução de consumo de insumos e de geração de resíduos também traz benefícios ECOLÓGICOS. </a:t>
            </a:r>
          </a:p>
          <a:p>
            <a:pPr eaLnBrk="1" hangingPunct="1"/>
            <a:r>
              <a:rPr lang="pt-BR" altLang="pt-BR" sz="1600" dirty="0" smtClean="0"/>
              <a:t>Por fim, processos mais estáveis são também processos mais SEGUROS.</a:t>
            </a:r>
          </a:p>
          <a:p>
            <a:pPr eaLnBrk="1" hangingPunct="1"/>
            <a:endParaRPr lang="pt-BR" altLang="pt-BR" dirty="0" smtClean="0"/>
          </a:p>
        </p:txBody>
      </p:sp>
    </p:spTree>
    <p:extLst>
      <p:ext uri="{BB962C8B-B14F-4D97-AF65-F5344CB8AC3E}">
        <p14:creationId xmlns:p14="http://schemas.microsoft.com/office/powerpoint/2010/main" val="71091042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EF9CF6AD-F99B-4C02-ABD5-2D3D8BCD706F}" type="slidenum">
              <a:rPr lang="pt-BR" altLang="pt-BR" sz="1300"/>
              <a:pPr>
                <a:spcBef>
                  <a:spcPct val="0"/>
                </a:spcBef>
              </a:pPr>
              <a:t>112</a:t>
            </a:fld>
            <a:endParaRPr lang="pt-BR" altLang="pt-BR" sz="1300"/>
          </a:p>
        </p:txBody>
      </p:sp>
      <p:sp>
        <p:nvSpPr>
          <p:cNvPr id="259075" name="Rectangle 5"/>
          <p:cNvSpPr txBox="1">
            <a:spLocks noGrp="1" noChangeArrowheads="1"/>
          </p:cNvSpPr>
          <p:nvPr/>
        </p:nvSpPr>
        <p:spPr bwMode="auto">
          <a:xfrm>
            <a:off x="3862388" y="9432925"/>
            <a:ext cx="2957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376" tIns="0" rIns="19376" bIns="0" anchor="b"/>
          <a:lstStyle>
            <a:lvl1pPr defTabSz="754063">
              <a:spcBef>
                <a:spcPct val="30000"/>
              </a:spcBef>
              <a:defRPr sz="1200">
                <a:solidFill>
                  <a:schemeClr val="tx1"/>
                </a:solidFill>
                <a:latin typeface="Times New Roman" pitchFamily="18" charset="0"/>
              </a:defRPr>
            </a:lvl1pPr>
            <a:lvl2pPr marL="742950" indent="-285750" defTabSz="754063">
              <a:spcBef>
                <a:spcPct val="30000"/>
              </a:spcBef>
              <a:defRPr sz="1200">
                <a:solidFill>
                  <a:schemeClr val="tx1"/>
                </a:solidFill>
                <a:latin typeface="Times New Roman" pitchFamily="18" charset="0"/>
              </a:defRPr>
            </a:lvl2pPr>
            <a:lvl3pPr marL="1143000" indent="-228600" defTabSz="754063">
              <a:spcBef>
                <a:spcPct val="30000"/>
              </a:spcBef>
              <a:defRPr sz="1200">
                <a:solidFill>
                  <a:schemeClr val="tx1"/>
                </a:solidFill>
                <a:latin typeface="Times New Roman" pitchFamily="18" charset="0"/>
              </a:defRPr>
            </a:lvl3pPr>
            <a:lvl4pPr marL="1600200" indent="-228600" defTabSz="754063">
              <a:spcBef>
                <a:spcPct val="30000"/>
              </a:spcBef>
              <a:defRPr sz="1200">
                <a:solidFill>
                  <a:schemeClr val="tx1"/>
                </a:solidFill>
                <a:latin typeface="Times New Roman" pitchFamily="18" charset="0"/>
              </a:defRPr>
            </a:lvl4pPr>
            <a:lvl5pPr marL="2057400" indent="-228600" defTabSz="754063">
              <a:spcBef>
                <a:spcPct val="30000"/>
              </a:spcBef>
              <a:defRPr sz="1200">
                <a:solidFill>
                  <a:schemeClr val="tx1"/>
                </a:solidFill>
                <a:latin typeface="Times New Roman" pitchFamily="18" charset="0"/>
              </a:defRPr>
            </a:lvl5pPr>
            <a:lvl6pPr marL="2514600" indent="-228600" defTabSz="754063" eaLnBrk="0" fontAlgn="base" hangingPunct="0">
              <a:spcBef>
                <a:spcPct val="30000"/>
              </a:spcBef>
              <a:spcAft>
                <a:spcPct val="0"/>
              </a:spcAft>
              <a:defRPr sz="1200">
                <a:solidFill>
                  <a:schemeClr val="tx1"/>
                </a:solidFill>
                <a:latin typeface="Times New Roman" pitchFamily="18" charset="0"/>
              </a:defRPr>
            </a:lvl6pPr>
            <a:lvl7pPr marL="2971800" indent="-228600" defTabSz="754063" eaLnBrk="0" fontAlgn="base" hangingPunct="0">
              <a:spcBef>
                <a:spcPct val="30000"/>
              </a:spcBef>
              <a:spcAft>
                <a:spcPct val="0"/>
              </a:spcAft>
              <a:defRPr sz="1200">
                <a:solidFill>
                  <a:schemeClr val="tx1"/>
                </a:solidFill>
                <a:latin typeface="Times New Roman" pitchFamily="18" charset="0"/>
              </a:defRPr>
            </a:lvl7pPr>
            <a:lvl8pPr marL="3429000" indent="-228600" defTabSz="754063" eaLnBrk="0" fontAlgn="base" hangingPunct="0">
              <a:spcBef>
                <a:spcPct val="30000"/>
              </a:spcBef>
              <a:spcAft>
                <a:spcPct val="0"/>
              </a:spcAft>
              <a:defRPr sz="1200">
                <a:solidFill>
                  <a:schemeClr val="tx1"/>
                </a:solidFill>
                <a:latin typeface="Times New Roman" pitchFamily="18" charset="0"/>
              </a:defRPr>
            </a:lvl8pPr>
            <a:lvl9pPr marL="3886200" indent="-228600" defTabSz="754063" eaLnBrk="0" fontAlgn="base" hangingPunct="0">
              <a:spcBef>
                <a:spcPct val="30000"/>
              </a:spcBef>
              <a:spcAft>
                <a:spcPct val="0"/>
              </a:spcAft>
              <a:defRPr sz="1200">
                <a:solidFill>
                  <a:schemeClr val="tx1"/>
                </a:solidFill>
                <a:latin typeface="Times New Roman" pitchFamily="18" charset="0"/>
              </a:defRPr>
            </a:lvl9pPr>
          </a:lstStyle>
          <a:p>
            <a:pPr algn="r">
              <a:spcBef>
                <a:spcPct val="0"/>
              </a:spcBef>
            </a:pPr>
            <a:fld id="{2D09D7DB-095B-49E4-B6AD-C43827F3DC25}" type="slidenum">
              <a:rPr lang="pt-BR" altLang="pt-BR" sz="1100" b="0" i="1"/>
              <a:pPr algn="r">
                <a:spcBef>
                  <a:spcPct val="0"/>
                </a:spcBef>
              </a:pPr>
              <a:t>112</a:t>
            </a:fld>
            <a:endParaRPr lang="pt-BR" altLang="pt-BR" sz="1100" b="0" i="1"/>
          </a:p>
        </p:txBody>
      </p:sp>
      <p:sp>
        <p:nvSpPr>
          <p:cNvPr id="259076" name="Rectangle 2"/>
          <p:cNvSpPr>
            <a:spLocks noGrp="1" noRot="1" noChangeAspect="1" noChangeArrowheads="1" noTextEdit="1"/>
          </p:cNvSpPr>
          <p:nvPr>
            <p:ph type="sldImg"/>
          </p:nvPr>
        </p:nvSpPr>
        <p:spPr>
          <a:xfrm>
            <a:off x="931863" y="744538"/>
            <a:ext cx="4959350" cy="3722687"/>
          </a:xfrm>
          <a:ln cap="flat"/>
        </p:spPr>
      </p:sp>
      <p:sp>
        <p:nvSpPr>
          <p:cNvPr id="259077" name="Rectangle 3"/>
          <p:cNvSpPr>
            <a:spLocks noGrp="1" noChangeArrowheads="1"/>
          </p:cNvSpPr>
          <p:nvPr>
            <p:ph type="body" idx="1"/>
          </p:nvPr>
        </p:nvSpPr>
        <p:spPr>
          <a:xfrm>
            <a:off x="909638" y="4721225"/>
            <a:ext cx="5000625" cy="4179888"/>
          </a:xfrm>
          <a:noFill/>
        </p:spPr>
        <p:txBody>
          <a:bodyPr lIns="95663" tIns="46991" rIns="95663" bIns="46991"/>
          <a:lstStyle/>
          <a:p>
            <a:pPr eaLnBrk="1" hangingPunct="1"/>
            <a:endParaRPr lang="pt-BR" altLang="pt-BR" smtClean="0"/>
          </a:p>
        </p:txBody>
      </p:sp>
    </p:spTree>
    <p:extLst>
      <p:ext uri="{BB962C8B-B14F-4D97-AF65-F5344CB8AC3E}">
        <p14:creationId xmlns:p14="http://schemas.microsoft.com/office/powerpoint/2010/main" val="72165836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AB039661-B5CF-4C5A-9CB0-6CF9E8A99D83}" type="slidenum">
              <a:rPr lang="pt-BR" altLang="pt-BR" sz="1300"/>
              <a:pPr>
                <a:spcBef>
                  <a:spcPct val="0"/>
                </a:spcBef>
              </a:pPr>
              <a:t>113</a:t>
            </a:fld>
            <a:endParaRPr lang="pt-BR" altLang="pt-BR" sz="1300"/>
          </a:p>
        </p:txBody>
      </p:sp>
      <p:sp>
        <p:nvSpPr>
          <p:cNvPr id="260099" name="Rectangle 5"/>
          <p:cNvSpPr txBox="1">
            <a:spLocks noGrp="1" noChangeArrowheads="1"/>
          </p:cNvSpPr>
          <p:nvPr/>
        </p:nvSpPr>
        <p:spPr bwMode="auto">
          <a:xfrm>
            <a:off x="3862388" y="9432925"/>
            <a:ext cx="2957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376" tIns="0" rIns="19376" bIns="0" anchor="b"/>
          <a:lstStyle>
            <a:lvl1pPr defTabSz="754063">
              <a:spcBef>
                <a:spcPct val="30000"/>
              </a:spcBef>
              <a:defRPr sz="1200">
                <a:solidFill>
                  <a:schemeClr val="tx1"/>
                </a:solidFill>
                <a:latin typeface="Times New Roman" pitchFamily="18" charset="0"/>
              </a:defRPr>
            </a:lvl1pPr>
            <a:lvl2pPr marL="742950" indent="-285750" defTabSz="754063">
              <a:spcBef>
                <a:spcPct val="30000"/>
              </a:spcBef>
              <a:defRPr sz="1200">
                <a:solidFill>
                  <a:schemeClr val="tx1"/>
                </a:solidFill>
                <a:latin typeface="Times New Roman" pitchFamily="18" charset="0"/>
              </a:defRPr>
            </a:lvl2pPr>
            <a:lvl3pPr marL="1143000" indent="-228600" defTabSz="754063">
              <a:spcBef>
                <a:spcPct val="30000"/>
              </a:spcBef>
              <a:defRPr sz="1200">
                <a:solidFill>
                  <a:schemeClr val="tx1"/>
                </a:solidFill>
                <a:latin typeface="Times New Roman" pitchFamily="18" charset="0"/>
              </a:defRPr>
            </a:lvl3pPr>
            <a:lvl4pPr marL="1600200" indent="-228600" defTabSz="754063">
              <a:spcBef>
                <a:spcPct val="30000"/>
              </a:spcBef>
              <a:defRPr sz="1200">
                <a:solidFill>
                  <a:schemeClr val="tx1"/>
                </a:solidFill>
                <a:latin typeface="Times New Roman" pitchFamily="18" charset="0"/>
              </a:defRPr>
            </a:lvl4pPr>
            <a:lvl5pPr marL="2057400" indent="-228600" defTabSz="754063">
              <a:spcBef>
                <a:spcPct val="30000"/>
              </a:spcBef>
              <a:defRPr sz="1200">
                <a:solidFill>
                  <a:schemeClr val="tx1"/>
                </a:solidFill>
                <a:latin typeface="Times New Roman" pitchFamily="18" charset="0"/>
              </a:defRPr>
            </a:lvl5pPr>
            <a:lvl6pPr marL="2514600" indent="-228600" defTabSz="754063" eaLnBrk="0" fontAlgn="base" hangingPunct="0">
              <a:spcBef>
                <a:spcPct val="30000"/>
              </a:spcBef>
              <a:spcAft>
                <a:spcPct val="0"/>
              </a:spcAft>
              <a:defRPr sz="1200">
                <a:solidFill>
                  <a:schemeClr val="tx1"/>
                </a:solidFill>
                <a:latin typeface="Times New Roman" pitchFamily="18" charset="0"/>
              </a:defRPr>
            </a:lvl6pPr>
            <a:lvl7pPr marL="2971800" indent="-228600" defTabSz="754063" eaLnBrk="0" fontAlgn="base" hangingPunct="0">
              <a:spcBef>
                <a:spcPct val="30000"/>
              </a:spcBef>
              <a:spcAft>
                <a:spcPct val="0"/>
              </a:spcAft>
              <a:defRPr sz="1200">
                <a:solidFill>
                  <a:schemeClr val="tx1"/>
                </a:solidFill>
                <a:latin typeface="Times New Roman" pitchFamily="18" charset="0"/>
              </a:defRPr>
            </a:lvl7pPr>
            <a:lvl8pPr marL="3429000" indent="-228600" defTabSz="754063" eaLnBrk="0" fontAlgn="base" hangingPunct="0">
              <a:spcBef>
                <a:spcPct val="30000"/>
              </a:spcBef>
              <a:spcAft>
                <a:spcPct val="0"/>
              </a:spcAft>
              <a:defRPr sz="1200">
                <a:solidFill>
                  <a:schemeClr val="tx1"/>
                </a:solidFill>
                <a:latin typeface="Times New Roman" pitchFamily="18" charset="0"/>
              </a:defRPr>
            </a:lvl8pPr>
            <a:lvl9pPr marL="3886200" indent="-228600" defTabSz="754063" eaLnBrk="0" fontAlgn="base" hangingPunct="0">
              <a:spcBef>
                <a:spcPct val="30000"/>
              </a:spcBef>
              <a:spcAft>
                <a:spcPct val="0"/>
              </a:spcAft>
              <a:defRPr sz="1200">
                <a:solidFill>
                  <a:schemeClr val="tx1"/>
                </a:solidFill>
                <a:latin typeface="Times New Roman" pitchFamily="18" charset="0"/>
              </a:defRPr>
            </a:lvl9pPr>
          </a:lstStyle>
          <a:p>
            <a:pPr algn="r">
              <a:spcBef>
                <a:spcPct val="0"/>
              </a:spcBef>
            </a:pPr>
            <a:fld id="{221C15EA-9AAE-478A-B233-AC24319EA0A1}" type="slidenum">
              <a:rPr lang="pt-BR" altLang="pt-BR" sz="1100" b="0" i="1"/>
              <a:pPr algn="r">
                <a:spcBef>
                  <a:spcPct val="0"/>
                </a:spcBef>
              </a:pPr>
              <a:t>113</a:t>
            </a:fld>
            <a:endParaRPr lang="pt-BR" altLang="pt-BR" sz="1100" b="0" i="1"/>
          </a:p>
        </p:txBody>
      </p:sp>
      <p:sp>
        <p:nvSpPr>
          <p:cNvPr id="260100" name="Rectangle 2"/>
          <p:cNvSpPr>
            <a:spLocks noGrp="1" noRot="1" noChangeAspect="1" noChangeArrowheads="1" noTextEdit="1"/>
          </p:cNvSpPr>
          <p:nvPr>
            <p:ph type="sldImg"/>
          </p:nvPr>
        </p:nvSpPr>
        <p:spPr>
          <a:xfrm>
            <a:off x="931863" y="744538"/>
            <a:ext cx="4959350" cy="3722687"/>
          </a:xfrm>
          <a:ln cap="flat"/>
        </p:spPr>
      </p:sp>
      <p:sp>
        <p:nvSpPr>
          <p:cNvPr id="260101" name="Rectangle 3"/>
          <p:cNvSpPr>
            <a:spLocks noGrp="1" noChangeArrowheads="1"/>
          </p:cNvSpPr>
          <p:nvPr>
            <p:ph type="body" idx="1"/>
          </p:nvPr>
        </p:nvSpPr>
        <p:spPr>
          <a:xfrm>
            <a:off x="909638" y="4721225"/>
            <a:ext cx="5000625" cy="4179888"/>
          </a:xfrm>
          <a:noFill/>
        </p:spPr>
        <p:txBody>
          <a:bodyPr lIns="95663" tIns="46991" rIns="95663" bIns="46991"/>
          <a:lstStyle/>
          <a:p>
            <a:pPr eaLnBrk="1" hangingPunct="1"/>
            <a:endParaRPr lang="pt-BR" altLang="pt-BR" smtClean="0"/>
          </a:p>
        </p:txBody>
      </p:sp>
    </p:spTree>
    <p:extLst>
      <p:ext uri="{BB962C8B-B14F-4D97-AF65-F5344CB8AC3E}">
        <p14:creationId xmlns:p14="http://schemas.microsoft.com/office/powerpoint/2010/main" val="359823071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Espaço Reservado para Imagem de Slide 1"/>
          <p:cNvSpPr>
            <a:spLocks noGrp="1" noRot="1" noChangeAspect="1" noTextEdit="1"/>
          </p:cNvSpPr>
          <p:nvPr>
            <p:ph type="sldImg"/>
          </p:nvPr>
        </p:nvSpPr>
        <p:spPr>
          <a:ln/>
        </p:spPr>
      </p:sp>
      <p:sp>
        <p:nvSpPr>
          <p:cNvPr id="257027" name="Espaço Reservado para Anotações 2"/>
          <p:cNvSpPr>
            <a:spLocks noGrp="1"/>
          </p:cNvSpPr>
          <p:nvPr>
            <p:ph type="body" idx="1"/>
          </p:nvPr>
        </p:nvSpPr>
        <p:spPr>
          <a:noFill/>
        </p:spPr>
        <p:txBody>
          <a:bodyPr/>
          <a:lstStyle/>
          <a:p>
            <a:endParaRPr lang="pt-BR" altLang="pt-BR" smtClean="0"/>
          </a:p>
        </p:txBody>
      </p:sp>
      <p:sp>
        <p:nvSpPr>
          <p:cNvPr id="257028" name="Espaço Reservado para Número de Slide 3"/>
          <p:cNvSpPr>
            <a:spLocks noGrp="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E05A6627-1140-4D86-87A5-AF55FB23F0BE}" type="slidenum">
              <a:rPr lang="pt-BR" altLang="pt-BR" sz="1300"/>
              <a:pPr>
                <a:spcBef>
                  <a:spcPct val="0"/>
                </a:spcBef>
              </a:pPr>
              <a:t>114</a:t>
            </a:fld>
            <a:endParaRPr lang="pt-BR" altLang="pt-BR" sz="1300"/>
          </a:p>
        </p:txBody>
      </p:sp>
    </p:spTree>
    <p:extLst>
      <p:ext uri="{BB962C8B-B14F-4D97-AF65-F5344CB8AC3E}">
        <p14:creationId xmlns:p14="http://schemas.microsoft.com/office/powerpoint/2010/main" val="350438831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Espaço Reservado para Imagem de Slide 1"/>
          <p:cNvSpPr>
            <a:spLocks noGrp="1" noRot="1" noChangeAspect="1" noTextEdit="1"/>
          </p:cNvSpPr>
          <p:nvPr>
            <p:ph type="sldImg"/>
          </p:nvPr>
        </p:nvSpPr>
        <p:spPr>
          <a:ln/>
        </p:spPr>
      </p:sp>
      <p:sp>
        <p:nvSpPr>
          <p:cNvPr id="258051" name="Espaço Reservado para Anotações 2"/>
          <p:cNvSpPr>
            <a:spLocks noGrp="1"/>
          </p:cNvSpPr>
          <p:nvPr>
            <p:ph type="body" idx="1"/>
          </p:nvPr>
        </p:nvSpPr>
        <p:spPr>
          <a:noFill/>
        </p:spPr>
        <p:txBody>
          <a:bodyPr/>
          <a:lstStyle/>
          <a:p>
            <a:endParaRPr lang="pt-BR" altLang="pt-BR" smtClean="0"/>
          </a:p>
        </p:txBody>
      </p:sp>
      <p:sp>
        <p:nvSpPr>
          <p:cNvPr id="258052" name="Espaço Reservado para Número de Slide 3"/>
          <p:cNvSpPr>
            <a:spLocks noGrp="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F4DA79A9-8FEF-4814-B652-4F3CB48F594B}" type="slidenum">
              <a:rPr lang="pt-BR" altLang="pt-BR" sz="1300"/>
              <a:pPr>
                <a:spcBef>
                  <a:spcPct val="0"/>
                </a:spcBef>
              </a:pPr>
              <a:t>115</a:t>
            </a:fld>
            <a:endParaRPr lang="pt-BR" altLang="pt-BR" sz="1300"/>
          </a:p>
        </p:txBody>
      </p:sp>
    </p:spTree>
    <p:extLst>
      <p:ext uri="{BB962C8B-B14F-4D97-AF65-F5344CB8AC3E}">
        <p14:creationId xmlns:p14="http://schemas.microsoft.com/office/powerpoint/2010/main" val="379798405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0768B7CB-198F-489E-84F1-82802E6D04D4}" type="slidenum">
              <a:rPr lang="pt-BR" altLang="pt-BR" sz="1300"/>
              <a:pPr>
                <a:spcBef>
                  <a:spcPct val="0"/>
                </a:spcBef>
              </a:pPr>
              <a:t>116</a:t>
            </a:fld>
            <a:endParaRPr lang="pt-BR" altLang="pt-BR" sz="1300"/>
          </a:p>
        </p:txBody>
      </p:sp>
      <p:sp>
        <p:nvSpPr>
          <p:cNvPr id="261123" name="Rectangle 5"/>
          <p:cNvSpPr txBox="1">
            <a:spLocks noGrp="1" noChangeArrowheads="1"/>
          </p:cNvSpPr>
          <p:nvPr/>
        </p:nvSpPr>
        <p:spPr bwMode="auto">
          <a:xfrm>
            <a:off x="3862388" y="9432925"/>
            <a:ext cx="2957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376" tIns="0" rIns="19376" bIns="0" anchor="b"/>
          <a:lstStyle>
            <a:lvl1pPr defTabSz="754063">
              <a:spcBef>
                <a:spcPct val="30000"/>
              </a:spcBef>
              <a:defRPr sz="1200">
                <a:solidFill>
                  <a:schemeClr val="tx1"/>
                </a:solidFill>
                <a:latin typeface="Times New Roman" pitchFamily="18" charset="0"/>
              </a:defRPr>
            </a:lvl1pPr>
            <a:lvl2pPr marL="742950" indent="-285750" defTabSz="754063">
              <a:spcBef>
                <a:spcPct val="30000"/>
              </a:spcBef>
              <a:defRPr sz="1200">
                <a:solidFill>
                  <a:schemeClr val="tx1"/>
                </a:solidFill>
                <a:latin typeface="Times New Roman" pitchFamily="18" charset="0"/>
              </a:defRPr>
            </a:lvl2pPr>
            <a:lvl3pPr marL="1143000" indent="-228600" defTabSz="754063">
              <a:spcBef>
                <a:spcPct val="30000"/>
              </a:spcBef>
              <a:defRPr sz="1200">
                <a:solidFill>
                  <a:schemeClr val="tx1"/>
                </a:solidFill>
                <a:latin typeface="Times New Roman" pitchFamily="18" charset="0"/>
              </a:defRPr>
            </a:lvl3pPr>
            <a:lvl4pPr marL="1600200" indent="-228600" defTabSz="754063">
              <a:spcBef>
                <a:spcPct val="30000"/>
              </a:spcBef>
              <a:defRPr sz="1200">
                <a:solidFill>
                  <a:schemeClr val="tx1"/>
                </a:solidFill>
                <a:latin typeface="Times New Roman" pitchFamily="18" charset="0"/>
              </a:defRPr>
            </a:lvl4pPr>
            <a:lvl5pPr marL="2057400" indent="-228600" defTabSz="754063">
              <a:spcBef>
                <a:spcPct val="30000"/>
              </a:spcBef>
              <a:defRPr sz="1200">
                <a:solidFill>
                  <a:schemeClr val="tx1"/>
                </a:solidFill>
                <a:latin typeface="Times New Roman" pitchFamily="18" charset="0"/>
              </a:defRPr>
            </a:lvl5pPr>
            <a:lvl6pPr marL="2514600" indent="-228600" defTabSz="754063" eaLnBrk="0" fontAlgn="base" hangingPunct="0">
              <a:spcBef>
                <a:spcPct val="30000"/>
              </a:spcBef>
              <a:spcAft>
                <a:spcPct val="0"/>
              </a:spcAft>
              <a:defRPr sz="1200">
                <a:solidFill>
                  <a:schemeClr val="tx1"/>
                </a:solidFill>
                <a:latin typeface="Times New Roman" pitchFamily="18" charset="0"/>
              </a:defRPr>
            </a:lvl6pPr>
            <a:lvl7pPr marL="2971800" indent="-228600" defTabSz="754063" eaLnBrk="0" fontAlgn="base" hangingPunct="0">
              <a:spcBef>
                <a:spcPct val="30000"/>
              </a:spcBef>
              <a:spcAft>
                <a:spcPct val="0"/>
              </a:spcAft>
              <a:defRPr sz="1200">
                <a:solidFill>
                  <a:schemeClr val="tx1"/>
                </a:solidFill>
                <a:latin typeface="Times New Roman" pitchFamily="18" charset="0"/>
              </a:defRPr>
            </a:lvl7pPr>
            <a:lvl8pPr marL="3429000" indent="-228600" defTabSz="754063" eaLnBrk="0" fontAlgn="base" hangingPunct="0">
              <a:spcBef>
                <a:spcPct val="30000"/>
              </a:spcBef>
              <a:spcAft>
                <a:spcPct val="0"/>
              </a:spcAft>
              <a:defRPr sz="1200">
                <a:solidFill>
                  <a:schemeClr val="tx1"/>
                </a:solidFill>
                <a:latin typeface="Times New Roman" pitchFamily="18" charset="0"/>
              </a:defRPr>
            </a:lvl8pPr>
            <a:lvl9pPr marL="3886200" indent="-228600" defTabSz="754063" eaLnBrk="0" fontAlgn="base" hangingPunct="0">
              <a:spcBef>
                <a:spcPct val="30000"/>
              </a:spcBef>
              <a:spcAft>
                <a:spcPct val="0"/>
              </a:spcAft>
              <a:defRPr sz="1200">
                <a:solidFill>
                  <a:schemeClr val="tx1"/>
                </a:solidFill>
                <a:latin typeface="Times New Roman" pitchFamily="18" charset="0"/>
              </a:defRPr>
            </a:lvl9pPr>
          </a:lstStyle>
          <a:p>
            <a:pPr algn="r">
              <a:spcBef>
                <a:spcPct val="0"/>
              </a:spcBef>
            </a:pPr>
            <a:fld id="{C6C0FCC6-A030-40CB-A391-7D48CD60494C}" type="slidenum">
              <a:rPr lang="pt-BR" altLang="pt-BR" sz="1100" b="0" i="1"/>
              <a:pPr algn="r">
                <a:spcBef>
                  <a:spcPct val="0"/>
                </a:spcBef>
              </a:pPr>
              <a:t>116</a:t>
            </a:fld>
            <a:endParaRPr lang="pt-BR" altLang="pt-BR" sz="1100" b="0" i="1"/>
          </a:p>
        </p:txBody>
      </p:sp>
      <p:sp>
        <p:nvSpPr>
          <p:cNvPr id="261124" name="Rectangle 2"/>
          <p:cNvSpPr>
            <a:spLocks noGrp="1" noRot="1" noChangeAspect="1" noChangeArrowheads="1" noTextEdit="1"/>
          </p:cNvSpPr>
          <p:nvPr>
            <p:ph type="sldImg"/>
          </p:nvPr>
        </p:nvSpPr>
        <p:spPr>
          <a:xfrm>
            <a:off x="931863" y="744538"/>
            <a:ext cx="4959350" cy="3722687"/>
          </a:xfrm>
          <a:ln cap="flat"/>
        </p:spPr>
      </p:sp>
      <p:sp>
        <p:nvSpPr>
          <p:cNvPr id="261125" name="Rectangle 3"/>
          <p:cNvSpPr>
            <a:spLocks noGrp="1" noChangeArrowheads="1"/>
          </p:cNvSpPr>
          <p:nvPr>
            <p:ph type="body" idx="1"/>
          </p:nvPr>
        </p:nvSpPr>
        <p:spPr>
          <a:xfrm>
            <a:off x="909638" y="4721225"/>
            <a:ext cx="5000625" cy="4179888"/>
          </a:xfrm>
          <a:noFill/>
        </p:spPr>
        <p:txBody>
          <a:bodyPr lIns="95663" tIns="46991" rIns="95663" bIns="46991"/>
          <a:lstStyle/>
          <a:p>
            <a:pPr eaLnBrk="1" hangingPunct="1"/>
            <a:endParaRPr lang="pt-BR" altLang="pt-BR" smtClean="0"/>
          </a:p>
        </p:txBody>
      </p:sp>
    </p:spTree>
    <p:extLst>
      <p:ext uri="{BB962C8B-B14F-4D97-AF65-F5344CB8AC3E}">
        <p14:creationId xmlns:p14="http://schemas.microsoft.com/office/powerpoint/2010/main" val="263270475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5F110B5-8129-42F9-AFD7-32D56429C35A}" type="slidenum">
              <a:rPr lang="pt-BR" altLang="pt-BR" sz="1300"/>
              <a:pPr>
                <a:spcBef>
                  <a:spcPct val="0"/>
                </a:spcBef>
              </a:pPr>
              <a:t>117</a:t>
            </a:fld>
            <a:endParaRPr lang="pt-BR" altLang="pt-BR" sz="1300"/>
          </a:p>
        </p:txBody>
      </p:sp>
      <p:sp>
        <p:nvSpPr>
          <p:cNvPr id="262147" name="Rectangle 5"/>
          <p:cNvSpPr txBox="1">
            <a:spLocks noGrp="1" noChangeArrowheads="1"/>
          </p:cNvSpPr>
          <p:nvPr/>
        </p:nvSpPr>
        <p:spPr bwMode="auto">
          <a:xfrm>
            <a:off x="3862388" y="9432925"/>
            <a:ext cx="2957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376" tIns="0" rIns="19376" bIns="0" anchor="b"/>
          <a:lstStyle>
            <a:lvl1pPr defTabSz="754063">
              <a:spcBef>
                <a:spcPct val="30000"/>
              </a:spcBef>
              <a:defRPr sz="1200">
                <a:solidFill>
                  <a:schemeClr val="tx1"/>
                </a:solidFill>
                <a:latin typeface="Times New Roman" pitchFamily="18" charset="0"/>
              </a:defRPr>
            </a:lvl1pPr>
            <a:lvl2pPr marL="742950" indent="-285750" defTabSz="754063">
              <a:spcBef>
                <a:spcPct val="30000"/>
              </a:spcBef>
              <a:defRPr sz="1200">
                <a:solidFill>
                  <a:schemeClr val="tx1"/>
                </a:solidFill>
                <a:latin typeface="Times New Roman" pitchFamily="18" charset="0"/>
              </a:defRPr>
            </a:lvl2pPr>
            <a:lvl3pPr marL="1143000" indent="-228600" defTabSz="754063">
              <a:spcBef>
                <a:spcPct val="30000"/>
              </a:spcBef>
              <a:defRPr sz="1200">
                <a:solidFill>
                  <a:schemeClr val="tx1"/>
                </a:solidFill>
                <a:latin typeface="Times New Roman" pitchFamily="18" charset="0"/>
              </a:defRPr>
            </a:lvl3pPr>
            <a:lvl4pPr marL="1600200" indent="-228600" defTabSz="754063">
              <a:spcBef>
                <a:spcPct val="30000"/>
              </a:spcBef>
              <a:defRPr sz="1200">
                <a:solidFill>
                  <a:schemeClr val="tx1"/>
                </a:solidFill>
                <a:latin typeface="Times New Roman" pitchFamily="18" charset="0"/>
              </a:defRPr>
            </a:lvl4pPr>
            <a:lvl5pPr marL="2057400" indent="-228600" defTabSz="754063">
              <a:spcBef>
                <a:spcPct val="30000"/>
              </a:spcBef>
              <a:defRPr sz="1200">
                <a:solidFill>
                  <a:schemeClr val="tx1"/>
                </a:solidFill>
                <a:latin typeface="Times New Roman" pitchFamily="18" charset="0"/>
              </a:defRPr>
            </a:lvl5pPr>
            <a:lvl6pPr marL="2514600" indent="-228600" defTabSz="754063" eaLnBrk="0" fontAlgn="base" hangingPunct="0">
              <a:spcBef>
                <a:spcPct val="30000"/>
              </a:spcBef>
              <a:spcAft>
                <a:spcPct val="0"/>
              </a:spcAft>
              <a:defRPr sz="1200">
                <a:solidFill>
                  <a:schemeClr val="tx1"/>
                </a:solidFill>
                <a:latin typeface="Times New Roman" pitchFamily="18" charset="0"/>
              </a:defRPr>
            </a:lvl6pPr>
            <a:lvl7pPr marL="2971800" indent="-228600" defTabSz="754063" eaLnBrk="0" fontAlgn="base" hangingPunct="0">
              <a:spcBef>
                <a:spcPct val="30000"/>
              </a:spcBef>
              <a:spcAft>
                <a:spcPct val="0"/>
              </a:spcAft>
              <a:defRPr sz="1200">
                <a:solidFill>
                  <a:schemeClr val="tx1"/>
                </a:solidFill>
                <a:latin typeface="Times New Roman" pitchFamily="18" charset="0"/>
              </a:defRPr>
            </a:lvl7pPr>
            <a:lvl8pPr marL="3429000" indent="-228600" defTabSz="754063" eaLnBrk="0" fontAlgn="base" hangingPunct="0">
              <a:spcBef>
                <a:spcPct val="30000"/>
              </a:spcBef>
              <a:spcAft>
                <a:spcPct val="0"/>
              </a:spcAft>
              <a:defRPr sz="1200">
                <a:solidFill>
                  <a:schemeClr val="tx1"/>
                </a:solidFill>
                <a:latin typeface="Times New Roman" pitchFamily="18" charset="0"/>
              </a:defRPr>
            </a:lvl8pPr>
            <a:lvl9pPr marL="3886200" indent="-228600" defTabSz="754063" eaLnBrk="0" fontAlgn="base" hangingPunct="0">
              <a:spcBef>
                <a:spcPct val="30000"/>
              </a:spcBef>
              <a:spcAft>
                <a:spcPct val="0"/>
              </a:spcAft>
              <a:defRPr sz="1200">
                <a:solidFill>
                  <a:schemeClr val="tx1"/>
                </a:solidFill>
                <a:latin typeface="Times New Roman" pitchFamily="18" charset="0"/>
              </a:defRPr>
            </a:lvl9pPr>
          </a:lstStyle>
          <a:p>
            <a:pPr algn="r">
              <a:spcBef>
                <a:spcPct val="0"/>
              </a:spcBef>
            </a:pPr>
            <a:fld id="{F33EE569-5726-4F5C-85C6-7375A423DFD7}" type="slidenum">
              <a:rPr lang="pt-BR" altLang="pt-BR" sz="1100" b="0" i="1"/>
              <a:pPr algn="r">
                <a:spcBef>
                  <a:spcPct val="0"/>
                </a:spcBef>
              </a:pPr>
              <a:t>117</a:t>
            </a:fld>
            <a:endParaRPr lang="pt-BR" altLang="pt-BR" sz="1100" b="0" i="1"/>
          </a:p>
        </p:txBody>
      </p:sp>
      <p:sp>
        <p:nvSpPr>
          <p:cNvPr id="262148" name="Rectangle 2"/>
          <p:cNvSpPr>
            <a:spLocks noGrp="1" noRot="1" noChangeAspect="1" noChangeArrowheads="1" noTextEdit="1"/>
          </p:cNvSpPr>
          <p:nvPr>
            <p:ph type="sldImg"/>
          </p:nvPr>
        </p:nvSpPr>
        <p:spPr>
          <a:xfrm>
            <a:off x="931863" y="744538"/>
            <a:ext cx="4959350" cy="3722687"/>
          </a:xfrm>
          <a:ln cap="flat"/>
        </p:spPr>
      </p:sp>
      <p:sp>
        <p:nvSpPr>
          <p:cNvPr id="262149" name="Rectangle 3"/>
          <p:cNvSpPr>
            <a:spLocks noGrp="1" noChangeArrowheads="1"/>
          </p:cNvSpPr>
          <p:nvPr>
            <p:ph type="body" idx="1"/>
          </p:nvPr>
        </p:nvSpPr>
        <p:spPr>
          <a:xfrm>
            <a:off x="909638" y="4721225"/>
            <a:ext cx="5000625" cy="4179888"/>
          </a:xfrm>
          <a:noFill/>
        </p:spPr>
        <p:txBody>
          <a:bodyPr lIns="95663" tIns="46991" rIns="95663" bIns="46991"/>
          <a:lstStyle/>
          <a:p>
            <a:pPr eaLnBrk="1" hangingPunct="1"/>
            <a:endParaRPr lang="pt-BR" altLang="pt-BR" smtClean="0"/>
          </a:p>
        </p:txBody>
      </p:sp>
    </p:spTree>
    <p:extLst>
      <p:ext uri="{BB962C8B-B14F-4D97-AF65-F5344CB8AC3E}">
        <p14:creationId xmlns:p14="http://schemas.microsoft.com/office/powerpoint/2010/main" val="266705367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BC2B8B67-209B-4031-B46C-C1996800DF4D}" type="slidenum">
              <a:rPr lang="pt-BR" altLang="pt-BR" sz="1300"/>
              <a:pPr>
                <a:spcBef>
                  <a:spcPct val="0"/>
                </a:spcBef>
              </a:pPr>
              <a:t>118</a:t>
            </a:fld>
            <a:endParaRPr lang="pt-BR" altLang="pt-BR" sz="1300"/>
          </a:p>
        </p:txBody>
      </p:sp>
      <p:sp>
        <p:nvSpPr>
          <p:cNvPr id="263171" name="Rectangle 5"/>
          <p:cNvSpPr txBox="1">
            <a:spLocks noGrp="1" noChangeArrowheads="1"/>
          </p:cNvSpPr>
          <p:nvPr/>
        </p:nvSpPr>
        <p:spPr bwMode="auto">
          <a:xfrm>
            <a:off x="3862388" y="9432925"/>
            <a:ext cx="2957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376" tIns="0" rIns="19376" bIns="0" anchor="b"/>
          <a:lstStyle>
            <a:lvl1pPr defTabSz="754063">
              <a:spcBef>
                <a:spcPct val="30000"/>
              </a:spcBef>
              <a:defRPr sz="1200">
                <a:solidFill>
                  <a:schemeClr val="tx1"/>
                </a:solidFill>
                <a:latin typeface="Times New Roman" pitchFamily="18" charset="0"/>
              </a:defRPr>
            </a:lvl1pPr>
            <a:lvl2pPr marL="742950" indent="-285750" defTabSz="754063">
              <a:spcBef>
                <a:spcPct val="30000"/>
              </a:spcBef>
              <a:defRPr sz="1200">
                <a:solidFill>
                  <a:schemeClr val="tx1"/>
                </a:solidFill>
                <a:latin typeface="Times New Roman" pitchFamily="18" charset="0"/>
              </a:defRPr>
            </a:lvl2pPr>
            <a:lvl3pPr marL="1143000" indent="-228600" defTabSz="754063">
              <a:spcBef>
                <a:spcPct val="30000"/>
              </a:spcBef>
              <a:defRPr sz="1200">
                <a:solidFill>
                  <a:schemeClr val="tx1"/>
                </a:solidFill>
                <a:latin typeface="Times New Roman" pitchFamily="18" charset="0"/>
              </a:defRPr>
            </a:lvl3pPr>
            <a:lvl4pPr marL="1600200" indent="-228600" defTabSz="754063">
              <a:spcBef>
                <a:spcPct val="30000"/>
              </a:spcBef>
              <a:defRPr sz="1200">
                <a:solidFill>
                  <a:schemeClr val="tx1"/>
                </a:solidFill>
                <a:latin typeface="Times New Roman" pitchFamily="18" charset="0"/>
              </a:defRPr>
            </a:lvl4pPr>
            <a:lvl5pPr marL="2057400" indent="-228600" defTabSz="754063">
              <a:spcBef>
                <a:spcPct val="30000"/>
              </a:spcBef>
              <a:defRPr sz="1200">
                <a:solidFill>
                  <a:schemeClr val="tx1"/>
                </a:solidFill>
                <a:latin typeface="Times New Roman" pitchFamily="18" charset="0"/>
              </a:defRPr>
            </a:lvl5pPr>
            <a:lvl6pPr marL="2514600" indent="-228600" defTabSz="754063" eaLnBrk="0" fontAlgn="base" hangingPunct="0">
              <a:spcBef>
                <a:spcPct val="30000"/>
              </a:spcBef>
              <a:spcAft>
                <a:spcPct val="0"/>
              </a:spcAft>
              <a:defRPr sz="1200">
                <a:solidFill>
                  <a:schemeClr val="tx1"/>
                </a:solidFill>
                <a:latin typeface="Times New Roman" pitchFamily="18" charset="0"/>
              </a:defRPr>
            </a:lvl6pPr>
            <a:lvl7pPr marL="2971800" indent="-228600" defTabSz="754063" eaLnBrk="0" fontAlgn="base" hangingPunct="0">
              <a:spcBef>
                <a:spcPct val="30000"/>
              </a:spcBef>
              <a:spcAft>
                <a:spcPct val="0"/>
              </a:spcAft>
              <a:defRPr sz="1200">
                <a:solidFill>
                  <a:schemeClr val="tx1"/>
                </a:solidFill>
                <a:latin typeface="Times New Roman" pitchFamily="18" charset="0"/>
              </a:defRPr>
            </a:lvl7pPr>
            <a:lvl8pPr marL="3429000" indent="-228600" defTabSz="754063" eaLnBrk="0" fontAlgn="base" hangingPunct="0">
              <a:spcBef>
                <a:spcPct val="30000"/>
              </a:spcBef>
              <a:spcAft>
                <a:spcPct val="0"/>
              </a:spcAft>
              <a:defRPr sz="1200">
                <a:solidFill>
                  <a:schemeClr val="tx1"/>
                </a:solidFill>
                <a:latin typeface="Times New Roman" pitchFamily="18" charset="0"/>
              </a:defRPr>
            </a:lvl8pPr>
            <a:lvl9pPr marL="3886200" indent="-228600" defTabSz="754063" eaLnBrk="0" fontAlgn="base" hangingPunct="0">
              <a:spcBef>
                <a:spcPct val="30000"/>
              </a:spcBef>
              <a:spcAft>
                <a:spcPct val="0"/>
              </a:spcAft>
              <a:defRPr sz="1200">
                <a:solidFill>
                  <a:schemeClr val="tx1"/>
                </a:solidFill>
                <a:latin typeface="Times New Roman" pitchFamily="18" charset="0"/>
              </a:defRPr>
            </a:lvl9pPr>
          </a:lstStyle>
          <a:p>
            <a:pPr algn="r">
              <a:spcBef>
                <a:spcPct val="0"/>
              </a:spcBef>
            </a:pPr>
            <a:fld id="{3917889E-8D72-4B97-BD0A-98DB1EB5EFD2}" type="slidenum">
              <a:rPr lang="pt-BR" altLang="pt-BR" sz="1100" b="0" i="1"/>
              <a:pPr algn="r">
                <a:spcBef>
                  <a:spcPct val="0"/>
                </a:spcBef>
              </a:pPr>
              <a:t>118</a:t>
            </a:fld>
            <a:endParaRPr lang="pt-BR" altLang="pt-BR" sz="1100" b="0" i="1"/>
          </a:p>
        </p:txBody>
      </p:sp>
      <p:sp>
        <p:nvSpPr>
          <p:cNvPr id="263172" name="Rectangle 2"/>
          <p:cNvSpPr>
            <a:spLocks noGrp="1" noRot="1" noChangeAspect="1" noChangeArrowheads="1" noTextEdit="1"/>
          </p:cNvSpPr>
          <p:nvPr>
            <p:ph type="sldImg"/>
          </p:nvPr>
        </p:nvSpPr>
        <p:spPr>
          <a:xfrm>
            <a:off x="931863" y="744538"/>
            <a:ext cx="4959350" cy="3722687"/>
          </a:xfrm>
          <a:ln cap="flat"/>
        </p:spPr>
      </p:sp>
      <p:sp>
        <p:nvSpPr>
          <p:cNvPr id="263173" name="Rectangle 3"/>
          <p:cNvSpPr>
            <a:spLocks noGrp="1" noChangeArrowheads="1"/>
          </p:cNvSpPr>
          <p:nvPr>
            <p:ph type="body" idx="1"/>
          </p:nvPr>
        </p:nvSpPr>
        <p:spPr>
          <a:xfrm>
            <a:off x="909638" y="4721225"/>
            <a:ext cx="5000625" cy="4179888"/>
          </a:xfrm>
          <a:noFill/>
        </p:spPr>
        <p:txBody>
          <a:bodyPr lIns="95663" tIns="46991" rIns="95663" bIns="46991"/>
          <a:lstStyle/>
          <a:p>
            <a:pPr eaLnBrk="1" hangingPunct="1"/>
            <a:endParaRPr lang="pt-BR" altLang="pt-BR" smtClean="0"/>
          </a:p>
        </p:txBody>
      </p:sp>
    </p:spTree>
    <p:extLst>
      <p:ext uri="{BB962C8B-B14F-4D97-AF65-F5344CB8AC3E}">
        <p14:creationId xmlns:p14="http://schemas.microsoft.com/office/powerpoint/2010/main" val="14954120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DE1BC6D9-97AA-476C-A336-7EB9978CC74A}" type="slidenum">
              <a:rPr lang="pt-BR" altLang="pt-BR" sz="1300"/>
              <a:pPr>
                <a:spcBef>
                  <a:spcPct val="0"/>
                </a:spcBef>
              </a:pPr>
              <a:t>119</a:t>
            </a:fld>
            <a:endParaRPr lang="pt-BR" altLang="pt-BR" sz="1300"/>
          </a:p>
        </p:txBody>
      </p:sp>
      <p:sp>
        <p:nvSpPr>
          <p:cNvPr id="264195" name="Rectangle 5"/>
          <p:cNvSpPr txBox="1">
            <a:spLocks noGrp="1" noChangeArrowheads="1"/>
          </p:cNvSpPr>
          <p:nvPr/>
        </p:nvSpPr>
        <p:spPr bwMode="auto">
          <a:xfrm>
            <a:off x="3862388" y="9432925"/>
            <a:ext cx="2957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376" tIns="0" rIns="19376" bIns="0" anchor="b"/>
          <a:lstStyle>
            <a:lvl1pPr defTabSz="754063">
              <a:spcBef>
                <a:spcPct val="30000"/>
              </a:spcBef>
              <a:defRPr sz="1200">
                <a:solidFill>
                  <a:schemeClr val="tx1"/>
                </a:solidFill>
                <a:latin typeface="Times New Roman" pitchFamily="18" charset="0"/>
              </a:defRPr>
            </a:lvl1pPr>
            <a:lvl2pPr marL="742950" indent="-285750" defTabSz="754063">
              <a:spcBef>
                <a:spcPct val="30000"/>
              </a:spcBef>
              <a:defRPr sz="1200">
                <a:solidFill>
                  <a:schemeClr val="tx1"/>
                </a:solidFill>
                <a:latin typeface="Times New Roman" pitchFamily="18" charset="0"/>
              </a:defRPr>
            </a:lvl2pPr>
            <a:lvl3pPr marL="1143000" indent="-228600" defTabSz="754063">
              <a:spcBef>
                <a:spcPct val="30000"/>
              </a:spcBef>
              <a:defRPr sz="1200">
                <a:solidFill>
                  <a:schemeClr val="tx1"/>
                </a:solidFill>
                <a:latin typeface="Times New Roman" pitchFamily="18" charset="0"/>
              </a:defRPr>
            </a:lvl3pPr>
            <a:lvl4pPr marL="1600200" indent="-228600" defTabSz="754063">
              <a:spcBef>
                <a:spcPct val="30000"/>
              </a:spcBef>
              <a:defRPr sz="1200">
                <a:solidFill>
                  <a:schemeClr val="tx1"/>
                </a:solidFill>
                <a:latin typeface="Times New Roman" pitchFamily="18" charset="0"/>
              </a:defRPr>
            </a:lvl4pPr>
            <a:lvl5pPr marL="2057400" indent="-228600" defTabSz="754063">
              <a:spcBef>
                <a:spcPct val="30000"/>
              </a:spcBef>
              <a:defRPr sz="1200">
                <a:solidFill>
                  <a:schemeClr val="tx1"/>
                </a:solidFill>
                <a:latin typeface="Times New Roman" pitchFamily="18" charset="0"/>
              </a:defRPr>
            </a:lvl5pPr>
            <a:lvl6pPr marL="2514600" indent="-228600" defTabSz="754063" eaLnBrk="0" fontAlgn="base" hangingPunct="0">
              <a:spcBef>
                <a:spcPct val="30000"/>
              </a:spcBef>
              <a:spcAft>
                <a:spcPct val="0"/>
              </a:spcAft>
              <a:defRPr sz="1200">
                <a:solidFill>
                  <a:schemeClr val="tx1"/>
                </a:solidFill>
                <a:latin typeface="Times New Roman" pitchFamily="18" charset="0"/>
              </a:defRPr>
            </a:lvl6pPr>
            <a:lvl7pPr marL="2971800" indent="-228600" defTabSz="754063" eaLnBrk="0" fontAlgn="base" hangingPunct="0">
              <a:spcBef>
                <a:spcPct val="30000"/>
              </a:spcBef>
              <a:spcAft>
                <a:spcPct val="0"/>
              </a:spcAft>
              <a:defRPr sz="1200">
                <a:solidFill>
                  <a:schemeClr val="tx1"/>
                </a:solidFill>
                <a:latin typeface="Times New Roman" pitchFamily="18" charset="0"/>
              </a:defRPr>
            </a:lvl7pPr>
            <a:lvl8pPr marL="3429000" indent="-228600" defTabSz="754063" eaLnBrk="0" fontAlgn="base" hangingPunct="0">
              <a:spcBef>
                <a:spcPct val="30000"/>
              </a:spcBef>
              <a:spcAft>
                <a:spcPct val="0"/>
              </a:spcAft>
              <a:defRPr sz="1200">
                <a:solidFill>
                  <a:schemeClr val="tx1"/>
                </a:solidFill>
                <a:latin typeface="Times New Roman" pitchFamily="18" charset="0"/>
              </a:defRPr>
            </a:lvl8pPr>
            <a:lvl9pPr marL="3886200" indent="-228600" defTabSz="754063" eaLnBrk="0" fontAlgn="base" hangingPunct="0">
              <a:spcBef>
                <a:spcPct val="30000"/>
              </a:spcBef>
              <a:spcAft>
                <a:spcPct val="0"/>
              </a:spcAft>
              <a:defRPr sz="1200">
                <a:solidFill>
                  <a:schemeClr val="tx1"/>
                </a:solidFill>
                <a:latin typeface="Times New Roman" pitchFamily="18" charset="0"/>
              </a:defRPr>
            </a:lvl9pPr>
          </a:lstStyle>
          <a:p>
            <a:pPr algn="r">
              <a:spcBef>
                <a:spcPct val="0"/>
              </a:spcBef>
            </a:pPr>
            <a:fld id="{6AEB6046-F260-437B-9D80-1D41DF041D7B}" type="slidenum">
              <a:rPr lang="pt-BR" altLang="pt-BR" sz="1100" b="0" i="1"/>
              <a:pPr algn="r">
                <a:spcBef>
                  <a:spcPct val="0"/>
                </a:spcBef>
              </a:pPr>
              <a:t>119</a:t>
            </a:fld>
            <a:endParaRPr lang="pt-BR" altLang="pt-BR" sz="1100" b="0" i="1"/>
          </a:p>
        </p:txBody>
      </p:sp>
      <p:sp>
        <p:nvSpPr>
          <p:cNvPr id="264196" name="Rectangle 2"/>
          <p:cNvSpPr>
            <a:spLocks noGrp="1" noRot="1" noChangeAspect="1" noChangeArrowheads="1" noTextEdit="1"/>
          </p:cNvSpPr>
          <p:nvPr>
            <p:ph type="sldImg"/>
          </p:nvPr>
        </p:nvSpPr>
        <p:spPr>
          <a:xfrm>
            <a:off x="931863" y="744538"/>
            <a:ext cx="4959350" cy="3722687"/>
          </a:xfrm>
          <a:ln cap="flat"/>
        </p:spPr>
      </p:sp>
      <p:sp>
        <p:nvSpPr>
          <p:cNvPr id="264197" name="Rectangle 3"/>
          <p:cNvSpPr>
            <a:spLocks noGrp="1" noChangeArrowheads="1"/>
          </p:cNvSpPr>
          <p:nvPr>
            <p:ph type="body" idx="1"/>
          </p:nvPr>
        </p:nvSpPr>
        <p:spPr>
          <a:xfrm>
            <a:off x="909638" y="4721225"/>
            <a:ext cx="5000625" cy="4179888"/>
          </a:xfrm>
          <a:noFill/>
        </p:spPr>
        <p:txBody>
          <a:bodyPr lIns="95663" tIns="46991" rIns="95663" bIns="46991"/>
          <a:lstStyle/>
          <a:p>
            <a:pPr eaLnBrk="1" hangingPunct="1"/>
            <a:endParaRPr lang="pt-BR" altLang="pt-BR" smtClean="0"/>
          </a:p>
        </p:txBody>
      </p:sp>
    </p:spTree>
    <p:extLst>
      <p:ext uri="{BB962C8B-B14F-4D97-AF65-F5344CB8AC3E}">
        <p14:creationId xmlns:p14="http://schemas.microsoft.com/office/powerpoint/2010/main" val="381598720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EF3C04CD-AD06-4227-AE84-A81BDAF8097A}" type="slidenum">
              <a:rPr lang="pt-BR" altLang="pt-BR" sz="1300"/>
              <a:pPr>
                <a:spcBef>
                  <a:spcPct val="0"/>
                </a:spcBef>
              </a:pPr>
              <a:t>120</a:t>
            </a:fld>
            <a:endParaRPr lang="pt-BR" altLang="pt-BR" sz="1300"/>
          </a:p>
        </p:txBody>
      </p:sp>
      <p:sp>
        <p:nvSpPr>
          <p:cNvPr id="265219" name="Rectangle 5"/>
          <p:cNvSpPr txBox="1">
            <a:spLocks noGrp="1" noChangeArrowheads="1"/>
          </p:cNvSpPr>
          <p:nvPr/>
        </p:nvSpPr>
        <p:spPr bwMode="auto">
          <a:xfrm>
            <a:off x="3862388" y="9432925"/>
            <a:ext cx="2957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376" tIns="0" rIns="19376" bIns="0" anchor="b"/>
          <a:lstStyle>
            <a:lvl1pPr defTabSz="754063">
              <a:spcBef>
                <a:spcPct val="30000"/>
              </a:spcBef>
              <a:defRPr sz="1200">
                <a:solidFill>
                  <a:schemeClr val="tx1"/>
                </a:solidFill>
                <a:latin typeface="Times New Roman" pitchFamily="18" charset="0"/>
              </a:defRPr>
            </a:lvl1pPr>
            <a:lvl2pPr marL="742950" indent="-285750" defTabSz="754063">
              <a:spcBef>
                <a:spcPct val="30000"/>
              </a:spcBef>
              <a:defRPr sz="1200">
                <a:solidFill>
                  <a:schemeClr val="tx1"/>
                </a:solidFill>
                <a:latin typeface="Times New Roman" pitchFamily="18" charset="0"/>
              </a:defRPr>
            </a:lvl2pPr>
            <a:lvl3pPr marL="1143000" indent="-228600" defTabSz="754063">
              <a:spcBef>
                <a:spcPct val="30000"/>
              </a:spcBef>
              <a:defRPr sz="1200">
                <a:solidFill>
                  <a:schemeClr val="tx1"/>
                </a:solidFill>
                <a:latin typeface="Times New Roman" pitchFamily="18" charset="0"/>
              </a:defRPr>
            </a:lvl3pPr>
            <a:lvl4pPr marL="1600200" indent="-228600" defTabSz="754063">
              <a:spcBef>
                <a:spcPct val="30000"/>
              </a:spcBef>
              <a:defRPr sz="1200">
                <a:solidFill>
                  <a:schemeClr val="tx1"/>
                </a:solidFill>
                <a:latin typeface="Times New Roman" pitchFamily="18" charset="0"/>
              </a:defRPr>
            </a:lvl4pPr>
            <a:lvl5pPr marL="2057400" indent="-228600" defTabSz="754063">
              <a:spcBef>
                <a:spcPct val="30000"/>
              </a:spcBef>
              <a:defRPr sz="1200">
                <a:solidFill>
                  <a:schemeClr val="tx1"/>
                </a:solidFill>
                <a:latin typeface="Times New Roman" pitchFamily="18" charset="0"/>
              </a:defRPr>
            </a:lvl5pPr>
            <a:lvl6pPr marL="2514600" indent="-228600" defTabSz="754063" eaLnBrk="0" fontAlgn="base" hangingPunct="0">
              <a:spcBef>
                <a:spcPct val="30000"/>
              </a:spcBef>
              <a:spcAft>
                <a:spcPct val="0"/>
              </a:spcAft>
              <a:defRPr sz="1200">
                <a:solidFill>
                  <a:schemeClr val="tx1"/>
                </a:solidFill>
                <a:latin typeface="Times New Roman" pitchFamily="18" charset="0"/>
              </a:defRPr>
            </a:lvl6pPr>
            <a:lvl7pPr marL="2971800" indent="-228600" defTabSz="754063" eaLnBrk="0" fontAlgn="base" hangingPunct="0">
              <a:spcBef>
                <a:spcPct val="30000"/>
              </a:spcBef>
              <a:spcAft>
                <a:spcPct val="0"/>
              </a:spcAft>
              <a:defRPr sz="1200">
                <a:solidFill>
                  <a:schemeClr val="tx1"/>
                </a:solidFill>
                <a:latin typeface="Times New Roman" pitchFamily="18" charset="0"/>
              </a:defRPr>
            </a:lvl7pPr>
            <a:lvl8pPr marL="3429000" indent="-228600" defTabSz="754063" eaLnBrk="0" fontAlgn="base" hangingPunct="0">
              <a:spcBef>
                <a:spcPct val="30000"/>
              </a:spcBef>
              <a:spcAft>
                <a:spcPct val="0"/>
              </a:spcAft>
              <a:defRPr sz="1200">
                <a:solidFill>
                  <a:schemeClr val="tx1"/>
                </a:solidFill>
                <a:latin typeface="Times New Roman" pitchFamily="18" charset="0"/>
              </a:defRPr>
            </a:lvl8pPr>
            <a:lvl9pPr marL="3886200" indent="-228600" defTabSz="754063" eaLnBrk="0" fontAlgn="base" hangingPunct="0">
              <a:spcBef>
                <a:spcPct val="30000"/>
              </a:spcBef>
              <a:spcAft>
                <a:spcPct val="0"/>
              </a:spcAft>
              <a:defRPr sz="1200">
                <a:solidFill>
                  <a:schemeClr val="tx1"/>
                </a:solidFill>
                <a:latin typeface="Times New Roman" pitchFamily="18" charset="0"/>
              </a:defRPr>
            </a:lvl9pPr>
          </a:lstStyle>
          <a:p>
            <a:pPr algn="r">
              <a:spcBef>
                <a:spcPct val="0"/>
              </a:spcBef>
            </a:pPr>
            <a:fld id="{2F8CDA39-9AC3-4F81-A94B-15F7D5CABE44}" type="slidenum">
              <a:rPr lang="pt-BR" altLang="pt-BR" sz="1100" b="0" i="1"/>
              <a:pPr algn="r">
                <a:spcBef>
                  <a:spcPct val="0"/>
                </a:spcBef>
              </a:pPr>
              <a:t>120</a:t>
            </a:fld>
            <a:endParaRPr lang="pt-BR" altLang="pt-BR" sz="1100" b="0" i="1"/>
          </a:p>
        </p:txBody>
      </p:sp>
      <p:sp>
        <p:nvSpPr>
          <p:cNvPr id="265220" name="Rectangle 2"/>
          <p:cNvSpPr>
            <a:spLocks noGrp="1" noRot="1" noChangeAspect="1" noChangeArrowheads="1" noTextEdit="1"/>
          </p:cNvSpPr>
          <p:nvPr>
            <p:ph type="sldImg"/>
          </p:nvPr>
        </p:nvSpPr>
        <p:spPr>
          <a:xfrm>
            <a:off x="931863" y="744538"/>
            <a:ext cx="4959350" cy="3722687"/>
          </a:xfrm>
          <a:ln cap="flat"/>
        </p:spPr>
      </p:sp>
      <p:sp>
        <p:nvSpPr>
          <p:cNvPr id="265221" name="Rectangle 3"/>
          <p:cNvSpPr>
            <a:spLocks noGrp="1" noChangeArrowheads="1"/>
          </p:cNvSpPr>
          <p:nvPr>
            <p:ph type="body" idx="1"/>
          </p:nvPr>
        </p:nvSpPr>
        <p:spPr>
          <a:xfrm>
            <a:off x="909638" y="4721225"/>
            <a:ext cx="5000625" cy="4179888"/>
          </a:xfrm>
          <a:noFill/>
        </p:spPr>
        <p:txBody>
          <a:bodyPr lIns="48671" tIns="23497" rIns="48671" bIns="23497"/>
          <a:lstStyle/>
          <a:p>
            <a:pPr eaLnBrk="1" hangingPunct="1"/>
            <a:endParaRPr lang="pt-BR" altLang="pt-BR" smtClean="0"/>
          </a:p>
        </p:txBody>
      </p:sp>
    </p:spTree>
    <p:extLst>
      <p:ext uri="{BB962C8B-B14F-4D97-AF65-F5344CB8AC3E}">
        <p14:creationId xmlns:p14="http://schemas.microsoft.com/office/powerpoint/2010/main" val="340440179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6F29C518-D1B3-42EB-9610-705658F82CCA}" type="slidenum">
              <a:rPr lang="pt-BR" altLang="pt-BR" sz="1300"/>
              <a:pPr>
                <a:spcBef>
                  <a:spcPct val="0"/>
                </a:spcBef>
              </a:pPr>
              <a:t>121</a:t>
            </a:fld>
            <a:endParaRPr lang="pt-BR" altLang="pt-BR" sz="1300"/>
          </a:p>
        </p:txBody>
      </p:sp>
      <p:sp>
        <p:nvSpPr>
          <p:cNvPr id="266243" name="Rectangle 5"/>
          <p:cNvSpPr txBox="1">
            <a:spLocks noGrp="1" noChangeArrowheads="1"/>
          </p:cNvSpPr>
          <p:nvPr/>
        </p:nvSpPr>
        <p:spPr bwMode="auto">
          <a:xfrm>
            <a:off x="3862388" y="9432925"/>
            <a:ext cx="2957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376" tIns="0" rIns="19376" bIns="0" anchor="b"/>
          <a:lstStyle>
            <a:lvl1pPr defTabSz="754063">
              <a:spcBef>
                <a:spcPct val="30000"/>
              </a:spcBef>
              <a:defRPr sz="1200">
                <a:solidFill>
                  <a:schemeClr val="tx1"/>
                </a:solidFill>
                <a:latin typeface="Times New Roman" pitchFamily="18" charset="0"/>
              </a:defRPr>
            </a:lvl1pPr>
            <a:lvl2pPr marL="742950" indent="-285750" defTabSz="754063">
              <a:spcBef>
                <a:spcPct val="30000"/>
              </a:spcBef>
              <a:defRPr sz="1200">
                <a:solidFill>
                  <a:schemeClr val="tx1"/>
                </a:solidFill>
                <a:latin typeface="Times New Roman" pitchFamily="18" charset="0"/>
              </a:defRPr>
            </a:lvl2pPr>
            <a:lvl3pPr marL="1143000" indent="-228600" defTabSz="754063">
              <a:spcBef>
                <a:spcPct val="30000"/>
              </a:spcBef>
              <a:defRPr sz="1200">
                <a:solidFill>
                  <a:schemeClr val="tx1"/>
                </a:solidFill>
                <a:latin typeface="Times New Roman" pitchFamily="18" charset="0"/>
              </a:defRPr>
            </a:lvl3pPr>
            <a:lvl4pPr marL="1600200" indent="-228600" defTabSz="754063">
              <a:spcBef>
                <a:spcPct val="30000"/>
              </a:spcBef>
              <a:defRPr sz="1200">
                <a:solidFill>
                  <a:schemeClr val="tx1"/>
                </a:solidFill>
                <a:latin typeface="Times New Roman" pitchFamily="18" charset="0"/>
              </a:defRPr>
            </a:lvl4pPr>
            <a:lvl5pPr marL="2057400" indent="-228600" defTabSz="754063">
              <a:spcBef>
                <a:spcPct val="30000"/>
              </a:spcBef>
              <a:defRPr sz="1200">
                <a:solidFill>
                  <a:schemeClr val="tx1"/>
                </a:solidFill>
                <a:latin typeface="Times New Roman" pitchFamily="18" charset="0"/>
              </a:defRPr>
            </a:lvl5pPr>
            <a:lvl6pPr marL="2514600" indent="-228600" defTabSz="754063" eaLnBrk="0" fontAlgn="base" hangingPunct="0">
              <a:spcBef>
                <a:spcPct val="30000"/>
              </a:spcBef>
              <a:spcAft>
                <a:spcPct val="0"/>
              </a:spcAft>
              <a:defRPr sz="1200">
                <a:solidFill>
                  <a:schemeClr val="tx1"/>
                </a:solidFill>
                <a:latin typeface="Times New Roman" pitchFamily="18" charset="0"/>
              </a:defRPr>
            </a:lvl6pPr>
            <a:lvl7pPr marL="2971800" indent="-228600" defTabSz="754063" eaLnBrk="0" fontAlgn="base" hangingPunct="0">
              <a:spcBef>
                <a:spcPct val="30000"/>
              </a:spcBef>
              <a:spcAft>
                <a:spcPct val="0"/>
              </a:spcAft>
              <a:defRPr sz="1200">
                <a:solidFill>
                  <a:schemeClr val="tx1"/>
                </a:solidFill>
                <a:latin typeface="Times New Roman" pitchFamily="18" charset="0"/>
              </a:defRPr>
            </a:lvl7pPr>
            <a:lvl8pPr marL="3429000" indent="-228600" defTabSz="754063" eaLnBrk="0" fontAlgn="base" hangingPunct="0">
              <a:spcBef>
                <a:spcPct val="30000"/>
              </a:spcBef>
              <a:spcAft>
                <a:spcPct val="0"/>
              </a:spcAft>
              <a:defRPr sz="1200">
                <a:solidFill>
                  <a:schemeClr val="tx1"/>
                </a:solidFill>
                <a:latin typeface="Times New Roman" pitchFamily="18" charset="0"/>
              </a:defRPr>
            </a:lvl8pPr>
            <a:lvl9pPr marL="3886200" indent="-228600" defTabSz="754063" eaLnBrk="0" fontAlgn="base" hangingPunct="0">
              <a:spcBef>
                <a:spcPct val="30000"/>
              </a:spcBef>
              <a:spcAft>
                <a:spcPct val="0"/>
              </a:spcAft>
              <a:defRPr sz="1200">
                <a:solidFill>
                  <a:schemeClr val="tx1"/>
                </a:solidFill>
                <a:latin typeface="Times New Roman" pitchFamily="18" charset="0"/>
              </a:defRPr>
            </a:lvl9pPr>
          </a:lstStyle>
          <a:p>
            <a:pPr algn="r">
              <a:spcBef>
                <a:spcPct val="0"/>
              </a:spcBef>
            </a:pPr>
            <a:fld id="{93125AF9-A620-45A9-821E-012E43519A22}" type="slidenum">
              <a:rPr lang="pt-BR" altLang="pt-BR" sz="1100" b="0" i="1"/>
              <a:pPr algn="r">
                <a:spcBef>
                  <a:spcPct val="0"/>
                </a:spcBef>
              </a:pPr>
              <a:t>121</a:t>
            </a:fld>
            <a:endParaRPr lang="pt-BR" altLang="pt-BR" sz="1100" b="0" i="1"/>
          </a:p>
        </p:txBody>
      </p:sp>
      <p:sp>
        <p:nvSpPr>
          <p:cNvPr id="266244" name="Rectangle 2"/>
          <p:cNvSpPr>
            <a:spLocks noGrp="1" noRot="1" noChangeAspect="1" noChangeArrowheads="1" noTextEdit="1"/>
          </p:cNvSpPr>
          <p:nvPr>
            <p:ph type="sldImg"/>
          </p:nvPr>
        </p:nvSpPr>
        <p:spPr>
          <a:xfrm>
            <a:off x="931863" y="744538"/>
            <a:ext cx="4959350" cy="3722687"/>
          </a:xfrm>
          <a:ln cap="flat"/>
        </p:spPr>
      </p:sp>
      <p:sp>
        <p:nvSpPr>
          <p:cNvPr id="266245" name="Rectangle 3"/>
          <p:cNvSpPr>
            <a:spLocks noGrp="1" noChangeArrowheads="1"/>
          </p:cNvSpPr>
          <p:nvPr>
            <p:ph type="body" idx="1"/>
          </p:nvPr>
        </p:nvSpPr>
        <p:spPr>
          <a:xfrm>
            <a:off x="909638" y="4721225"/>
            <a:ext cx="5000625" cy="4179888"/>
          </a:xfrm>
          <a:noFill/>
        </p:spPr>
        <p:txBody>
          <a:bodyPr lIns="48671" tIns="23497" rIns="48671" bIns="23497"/>
          <a:lstStyle/>
          <a:p>
            <a:pPr eaLnBrk="1" hangingPunct="1"/>
            <a:endParaRPr lang="pt-BR" altLang="pt-BR" smtClean="0"/>
          </a:p>
        </p:txBody>
      </p:sp>
    </p:spTree>
    <p:extLst>
      <p:ext uri="{BB962C8B-B14F-4D97-AF65-F5344CB8AC3E}">
        <p14:creationId xmlns:p14="http://schemas.microsoft.com/office/powerpoint/2010/main" val="2564281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Espaço Reservado para Imagem de Slide 1"/>
          <p:cNvSpPr>
            <a:spLocks noGrp="1" noRot="1" noChangeAspect="1" noTextEdit="1"/>
          </p:cNvSpPr>
          <p:nvPr>
            <p:ph type="sldImg"/>
          </p:nvPr>
        </p:nvSpPr>
        <p:spPr>
          <a:ln/>
        </p:spPr>
      </p:sp>
      <p:sp>
        <p:nvSpPr>
          <p:cNvPr id="157699" name="Espaço Reservado para Anotações 2"/>
          <p:cNvSpPr>
            <a:spLocks noGrp="1"/>
          </p:cNvSpPr>
          <p:nvPr>
            <p:ph type="body" idx="1"/>
          </p:nvPr>
        </p:nvSpPr>
        <p:spPr>
          <a:noFill/>
        </p:spPr>
        <p:txBody>
          <a:bodyPr/>
          <a:lstStyle/>
          <a:p>
            <a:endParaRPr lang="pt-BR" altLang="pt-BR" smtClean="0"/>
          </a:p>
        </p:txBody>
      </p:sp>
      <p:sp>
        <p:nvSpPr>
          <p:cNvPr id="157700" name="Espaço Reservado para Número de Slide 3"/>
          <p:cNvSpPr>
            <a:spLocks noGrp="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166D54D1-BB02-41BC-9953-5EF87AEFEDB8}" type="slidenum">
              <a:rPr lang="pt-BR" altLang="pt-BR" sz="1300"/>
              <a:pPr>
                <a:spcBef>
                  <a:spcPct val="0"/>
                </a:spcBef>
              </a:pPr>
              <a:t>13</a:t>
            </a:fld>
            <a:endParaRPr lang="pt-BR" altLang="pt-BR" sz="1300"/>
          </a:p>
        </p:txBody>
      </p:sp>
    </p:spTree>
    <p:extLst>
      <p:ext uri="{BB962C8B-B14F-4D97-AF65-F5344CB8AC3E}">
        <p14:creationId xmlns:p14="http://schemas.microsoft.com/office/powerpoint/2010/main" val="359493715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B54966CC-D577-435D-AE52-A8BD054195D1}" type="slidenum">
              <a:rPr lang="pt-BR" altLang="pt-BR" sz="1300"/>
              <a:pPr>
                <a:spcBef>
                  <a:spcPct val="0"/>
                </a:spcBef>
              </a:pPr>
              <a:t>122</a:t>
            </a:fld>
            <a:endParaRPr lang="pt-BR" altLang="pt-BR" sz="1300"/>
          </a:p>
        </p:txBody>
      </p:sp>
      <p:sp>
        <p:nvSpPr>
          <p:cNvPr id="267267" name="Rectangle 5"/>
          <p:cNvSpPr txBox="1">
            <a:spLocks noGrp="1" noChangeArrowheads="1"/>
          </p:cNvSpPr>
          <p:nvPr/>
        </p:nvSpPr>
        <p:spPr bwMode="auto">
          <a:xfrm>
            <a:off x="3862388" y="9432925"/>
            <a:ext cx="2957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376" tIns="0" rIns="19376" bIns="0" anchor="b"/>
          <a:lstStyle>
            <a:lvl1pPr defTabSz="754063">
              <a:spcBef>
                <a:spcPct val="30000"/>
              </a:spcBef>
              <a:defRPr sz="1200">
                <a:solidFill>
                  <a:schemeClr val="tx1"/>
                </a:solidFill>
                <a:latin typeface="Times New Roman" pitchFamily="18" charset="0"/>
              </a:defRPr>
            </a:lvl1pPr>
            <a:lvl2pPr marL="742950" indent="-285750" defTabSz="754063">
              <a:spcBef>
                <a:spcPct val="30000"/>
              </a:spcBef>
              <a:defRPr sz="1200">
                <a:solidFill>
                  <a:schemeClr val="tx1"/>
                </a:solidFill>
                <a:latin typeface="Times New Roman" pitchFamily="18" charset="0"/>
              </a:defRPr>
            </a:lvl2pPr>
            <a:lvl3pPr marL="1143000" indent="-228600" defTabSz="754063">
              <a:spcBef>
                <a:spcPct val="30000"/>
              </a:spcBef>
              <a:defRPr sz="1200">
                <a:solidFill>
                  <a:schemeClr val="tx1"/>
                </a:solidFill>
                <a:latin typeface="Times New Roman" pitchFamily="18" charset="0"/>
              </a:defRPr>
            </a:lvl3pPr>
            <a:lvl4pPr marL="1600200" indent="-228600" defTabSz="754063">
              <a:spcBef>
                <a:spcPct val="30000"/>
              </a:spcBef>
              <a:defRPr sz="1200">
                <a:solidFill>
                  <a:schemeClr val="tx1"/>
                </a:solidFill>
                <a:latin typeface="Times New Roman" pitchFamily="18" charset="0"/>
              </a:defRPr>
            </a:lvl4pPr>
            <a:lvl5pPr marL="2057400" indent="-228600" defTabSz="754063">
              <a:spcBef>
                <a:spcPct val="30000"/>
              </a:spcBef>
              <a:defRPr sz="1200">
                <a:solidFill>
                  <a:schemeClr val="tx1"/>
                </a:solidFill>
                <a:latin typeface="Times New Roman" pitchFamily="18" charset="0"/>
              </a:defRPr>
            </a:lvl5pPr>
            <a:lvl6pPr marL="2514600" indent="-228600" defTabSz="754063" eaLnBrk="0" fontAlgn="base" hangingPunct="0">
              <a:spcBef>
                <a:spcPct val="30000"/>
              </a:spcBef>
              <a:spcAft>
                <a:spcPct val="0"/>
              </a:spcAft>
              <a:defRPr sz="1200">
                <a:solidFill>
                  <a:schemeClr val="tx1"/>
                </a:solidFill>
                <a:latin typeface="Times New Roman" pitchFamily="18" charset="0"/>
              </a:defRPr>
            </a:lvl6pPr>
            <a:lvl7pPr marL="2971800" indent="-228600" defTabSz="754063" eaLnBrk="0" fontAlgn="base" hangingPunct="0">
              <a:spcBef>
                <a:spcPct val="30000"/>
              </a:spcBef>
              <a:spcAft>
                <a:spcPct val="0"/>
              </a:spcAft>
              <a:defRPr sz="1200">
                <a:solidFill>
                  <a:schemeClr val="tx1"/>
                </a:solidFill>
                <a:latin typeface="Times New Roman" pitchFamily="18" charset="0"/>
              </a:defRPr>
            </a:lvl7pPr>
            <a:lvl8pPr marL="3429000" indent="-228600" defTabSz="754063" eaLnBrk="0" fontAlgn="base" hangingPunct="0">
              <a:spcBef>
                <a:spcPct val="30000"/>
              </a:spcBef>
              <a:spcAft>
                <a:spcPct val="0"/>
              </a:spcAft>
              <a:defRPr sz="1200">
                <a:solidFill>
                  <a:schemeClr val="tx1"/>
                </a:solidFill>
                <a:latin typeface="Times New Roman" pitchFamily="18" charset="0"/>
              </a:defRPr>
            </a:lvl8pPr>
            <a:lvl9pPr marL="3886200" indent="-228600" defTabSz="754063" eaLnBrk="0" fontAlgn="base" hangingPunct="0">
              <a:spcBef>
                <a:spcPct val="30000"/>
              </a:spcBef>
              <a:spcAft>
                <a:spcPct val="0"/>
              </a:spcAft>
              <a:defRPr sz="1200">
                <a:solidFill>
                  <a:schemeClr val="tx1"/>
                </a:solidFill>
                <a:latin typeface="Times New Roman" pitchFamily="18" charset="0"/>
              </a:defRPr>
            </a:lvl9pPr>
          </a:lstStyle>
          <a:p>
            <a:pPr algn="r">
              <a:spcBef>
                <a:spcPct val="0"/>
              </a:spcBef>
            </a:pPr>
            <a:fld id="{CD5DBFF5-7F9D-4140-84DA-2CA11DF70C09}" type="slidenum">
              <a:rPr lang="pt-BR" altLang="pt-BR" sz="1100" b="0" i="1"/>
              <a:pPr algn="r">
                <a:spcBef>
                  <a:spcPct val="0"/>
                </a:spcBef>
              </a:pPr>
              <a:t>122</a:t>
            </a:fld>
            <a:endParaRPr lang="pt-BR" altLang="pt-BR" sz="1100" b="0" i="1"/>
          </a:p>
        </p:txBody>
      </p:sp>
      <p:sp>
        <p:nvSpPr>
          <p:cNvPr id="267268" name="Rectangle 2"/>
          <p:cNvSpPr>
            <a:spLocks noGrp="1" noRot="1" noChangeAspect="1" noChangeArrowheads="1" noTextEdit="1"/>
          </p:cNvSpPr>
          <p:nvPr>
            <p:ph type="sldImg"/>
          </p:nvPr>
        </p:nvSpPr>
        <p:spPr>
          <a:xfrm>
            <a:off x="931863" y="744538"/>
            <a:ext cx="4959350" cy="3722687"/>
          </a:xfrm>
          <a:ln cap="flat"/>
        </p:spPr>
      </p:sp>
      <p:sp>
        <p:nvSpPr>
          <p:cNvPr id="267269" name="Rectangle 3"/>
          <p:cNvSpPr>
            <a:spLocks noGrp="1" noChangeArrowheads="1"/>
          </p:cNvSpPr>
          <p:nvPr>
            <p:ph type="body" idx="1"/>
          </p:nvPr>
        </p:nvSpPr>
        <p:spPr>
          <a:xfrm>
            <a:off x="909638" y="4721225"/>
            <a:ext cx="5000625" cy="4179888"/>
          </a:xfrm>
          <a:noFill/>
        </p:spPr>
        <p:txBody>
          <a:bodyPr lIns="48671" tIns="23497" rIns="48671" bIns="23497"/>
          <a:lstStyle/>
          <a:p>
            <a:pPr eaLnBrk="1" hangingPunct="1"/>
            <a:endParaRPr lang="pt-BR" altLang="pt-BR" smtClean="0"/>
          </a:p>
        </p:txBody>
      </p:sp>
    </p:spTree>
    <p:extLst>
      <p:ext uri="{BB962C8B-B14F-4D97-AF65-F5344CB8AC3E}">
        <p14:creationId xmlns:p14="http://schemas.microsoft.com/office/powerpoint/2010/main" val="300797169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411C6700-DF76-4A2C-9AAA-5D0CACF06794}" type="slidenum">
              <a:rPr lang="pt-BR" altLang="pt-BR" sz="1300"/>
              <a:pPr>
                <a:spcBef>
                  <a:spcPct val="0"/>
                </a:spcBef>
              </a:pPr>
              <a:t>123</a:t>
            </a:fld>
            <a:endParaRPr lang="pt-BR" altLang="pt-BR" sz="1300"/>
          </a:p>
        </p:txBody>
      </p:sp>
      <p:sp>
        <p:nvSpPr>
          <p:cNvPr id="268291" name="Rectangle 5"/>
          <p:cNvSpPr txBox="1">
            <a:spLocks noGrp="1" noChangeArrowheads="1"/>
          </p:cNvSpPr>
          <p:nvPr/>
        </p:nvSpPr>
        <p:spPr bwMode="auto">
          <a:xfrm>
            <a:off x="3862388" y="9432925"/>
            <a:ext cx="2957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376" tIns="0" rIns="19376" bIns="0" anchor="b"/>
          <a:lstStyle>
            <a:lvl1pPr defTabSz="754063">
              <a:spcBef>
                <a:spcPct val="30000"/>
              </a:spcBef>
              <a:defRPr sz="1200">
                <a:solidFill>
                  <a:schemeClr val="tx1"/>
                </a:solidFill>
                <a:latin typeface="Times New Roman" pitchFamily="18" charset="0"/>
              </a:defRPr>
            </a:lvl1pPr>
            <a:lvl2pPr marL="742950" indent="-285750" defTabSz="754063">
              <a:spcBef>
                <a:spcPct val="30000"/>
              </a:spcBef>
              <a:defRPr sz="1200">
                <a:solidFill>
                  <a:schemeClr val="tx1"/>
                </a:solidFill>
                <a:latin typeface="Times New Roman" pitchFamily="18" charset="0"/>
              </a:defRPr>
            </a:lvl2pPr>
            <a:lvl3pPr marL="1143000" indent="-228600" defTabSz="754063">
              <a:spcBef>
                <a:spcPct val="30000"/>
              </a:spcBef>
              <a:defRPr sz="1200">
                <a:solidFill>
                  <a:schemeClr val="tx1"/>
                </a:solidFill>
                <a:latin typeface="Times New Roman" pitchFamily="18" charset="0"/>
              </a:defRPr>
            </a:lvl3pPr>
            <a:lvl4pPr marL="1600200" indent="-228600" defTabSz="754063">
              <a:spcBef>
                <a:spcPct val="30000"/>
              </a:spcBef>
              <a:defRPr sz="1200">
                <a:solidFill>
                  <a:schemeClr val="tx1"/>
                </a:solidFill>
                <a:latin typeface="Times New Roman" pitchFamily="18" charset="0"/>
              </a:defRPr>
            </a:lvl4pPr>
            <a:lvl5pPr marL="2057400" indent="-228600" defTabSz="754063">
              <a:spcBef>
                <a:spcPct val="30000"/>
              </a:spcBef>
              <a:defRPr sz="1200">
                <a:solidFill>
                  <a:schemeClr val="tx1"/>
                </a:solidFill>
                <a:latin typeface="Times New Roman" pitchFamily="18" charset="0"/>
              </a:defRPr>
            </a:lvl5pPr>
            <a:lvl6pPr marL="2514600" indent="-228600" defTabSz="754063" eaLnBrk="0" fontAlgn="base" hangingPunct="0">
              <a:spcBef>
                <a:spcPct val="30000"/>
              </a:spcBef>
              <a:spcAft>
                <a:spcPct val="0"/>
              </a:spcAft>
              <a:defRPr sz="1200">
                <a:solidFill>
                  <a:schemeClr val="tx1"/>
                </a:solidFill>
                <a:latin typeface="Times New Roman" pitchFamily="18" charset="0"/>
              </a:defRPr>
            </a:lvl6pPr>
            <a:lvl7pPr marL="2971800" indent="-228600" defTabSz="754063" eaLnBrk="0" fontAlgn="base" hangingPunct="0">
              <a:spcBef>
                <a:spcPct val="30000"/>
              </a:spcBef>
              <a:spcAft>
                <a:spcPct val="0"/>
              </a:spcAft>
              <a:defRPr sz="1200">
                <a:solidFill>
                  <a:schemeClr val="tx1"/>
                </a:solidFill>
                <a:latin typeface="Times New Roman" pitchFamily="18" charset="0"/>
              </a:defRPr>
            </a:lvl7pPr>
            <a:lvl8pPr marL="3429000" indent="-228600" defTabSz="754063" eaLnBrk="0" fontAlgn="base" hangingPunct="0">
              <a:spcBef>
                <a:spcPct val="30000"/>
              </a:spcBef>
              <a:spcAft>
                <a:spcPct val="0"/>
              </a:spcAft>
              <a:defRPr sz="1200">
                <a:solidFill>
                  <a:schemeClr val="tx1"/>
                </a:solidFill>
                <a:latin typeface="Times New Roman" pitchFamily="18" charset="0"/>
              </a:defRPr>
            </a:lvl8pPr>
            <a:lvl9pPr marL="3886200" indent="-228600" defTabSz="754063" eaLnBrk="0" fontAlgn="base" hangingPunct="0">
              <a:spcBef>
                <a:spcPct val="30000"/>
              </a:spcBef>
              <a:spcAft>
                <a:spcPct val="0"/>
              </a:spcAft>
              <a:defRPr sz="1200">
                <a:solidFill>
                  <a:schemeClr val="tx1"/>
                </a:solidFill>
                <a:latin typeface="Times New Roman" pitchFamily="18" charset="0"/>
              </a:defRPr>
            </a:lvl9pPr>
          </a:lstStyle>
          <a:p>
            <a:pPr algn="r">
              <a:spcBef>
                <a:spcPct val="0"/>
              </a:spcBef>
            </a:pPr>
            <a:fld id="{F22D3FFC-2BF6-4B72-BF85-3D7765C131B4}" type="slidenum">
              <a:rPr lang="pt-BR" altLang="pt-BR" sz="1100" b="0" i="1"/>
              <a:pPr algn="r">
                <a:spcBef>
                  <a:spcPct val="0"/>
                </a:spcBef>
              </a:pPr>
              <a:t>123</a:t>
            </a:fld>
            <a:endParaRPr lang="pt-BR" altLang="pt-BR" sz="1100" b="0" i="1"/>
          </a:p>
        </p:txBody>
      </p:sp>
      <p:sp>
        <p:nvSpPr>
          <p:cNvPr id="268292" name="Rectangle 2"/>
          <p:cNvSpPr>
            <a:spLocks noGrp="1" noRot="1" noChangeAspect="1" noChangeArrowheads="1" noTextEdit="1"/>
          </p:cNvSpPr>
          <p:nvPr>
            <p:ph type="sldImg"/>
          </p:nvPr>
        </p:nvSpPr>
        <p:spPr>
          <a:xfrm>
            <a:off x="931863" y="744538"/>
            <a:ext cx="4959350" cy="3722687"/>
          </a:xfrm>
          <a:ln cap="flat"/>
        </p:spPr>
      </p:sp>
      <p:sp>
        <p:nvSpPr>
          <p:cNvPr id="268293" name="Rectangle 3"/>
          <p:cNvSpPr>
            <a:spLocks noGrp="1" noChangeArrowheads="1"/>
          </p:cNvSpPr>
          <p:nvPr>
            <p:ph type="body" idx="1"/>
          </p:nvPr>
        </p:nvSpPr>
        <p:spPr>
          <a:xfrm>
            <a:off x="909638" y="4721225"/>
            <a:ext cx="5000625" cy="4179888"/>
          </a:xfrm>
          <a:noFill/>
        </p:spPr>
        <p:txBody>
          <a:bodyPr lIns="48671" tIns="23497" rIns="48671" bIns="23497"/>
          <a:lstStyle/>
          <a:p>
            <a:pPr eaLnBrk="1" hangingPunct="1"/>
            <a:endParaRPr lang="pt-BR" altLang="pt-BR" smtClean="0"/>
          </a:p>
        </p:txBody>
      </p:sp>
    </p:spTree>
    <p:extLst>
      <p:ext uri="{BB962C8B-B14F-4D97-AF65-F5344CB8AC3E}">
        <p14:creationId xmlns:p14="http://schemas.microsoft.com/office/powerpoint/2010/main" val="375174995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DAAE308F-41E3-405B-B67A-45304B5B6CAA}" type="slidenum">
              <a:rPr lang="pt-BR" altLang="pt-BR" sz="1300"/>
              <a:pPr>
                <a:spcBef>
                  <a:spcPct val="0"/>
                </a:spcBef>
              </a:pPr>
              <a:t>124</a:t>
            </a:fld>
            <a:endParaRPr lang="pt-BR" altLang="pt-BR" sz="1300"/>
          </a:p>
        </p:txBody>
      </p:sp>
      <p:sp>
        <p:nvSpPr>
          <p:cNvPr id="269315" name="Rectangle 2"/>
          <p:cNvSpPr>
            <a:spLocks noGrp="1" noRot="1" noChangeAspect="1" noChangeArrowheads="1" noTextEdit="1"/>
          </p:cNvSpPr>
          <p:nvPr>
            <p:ph type="sldImg"/>
          </p:nvPr>
        </p:nvSpPr>
        <p:spPr>
          <a:xfrm>
            <a:off x="931863" y="744538"/>
            <a:ext cx="4959350" cy="3722687"/>
          </a:xfrm>
          <a:ln w="12700" cap="flat">
            <a:solidFill>
              <a:schemeClr val="tx1"/>
            </a:solidFill>
          </a:ln>
        </p:spPr>
      </p:sp>
      <p:sp>
        <p:nvSpPr>
          <p:cNvPr id="269316" name="Rectangle 3"/>
          <p:cNvSpPr>
            <a:spLocks noGrp="1" noChangeArrowheads="1"/>
          </p:cNvSpPr>
          <p:nvPr>
            <p:ph type="body" idx="1"/>
          </p:nvPr>
        </p:nvSpPr>
        <p:spPr>
          <a:xfrm>
            <a:off x="909638" y="4721225"/>
            <a:ext cx="5000625" cy="4179888"/>
          </a:xfrm>
          <a:noFill/>
        </p:spPr>
        <p:txBody>
          <a:bodyPr lIns="95663" tIns="46991" rIns="95663" bIns="46991"/>
          <a:lstStyle/>
          <a:p>
            <a:pPr eaLnBrk="1" hangingPunct="1"/>
            <a:endParaRPr lang="pt-BR" altLang="pt-BR" smtClean="0"/>
          </a:p>
        </p:txBody>
      </p:sp>
    </p:spTree>
    <p:extLst>
      <p:ext uri="{BB962C8B-B14F-4D97-AF65-F5344CB8AC3E}">
        <p14:creationId xmlns:p14="http://schemas.microsoft.com/office/powerpoint/2010/main" val="73212413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80BDC096-F2EC-469C-9DAE-8A490724F761}" type="slidenum">
              <a:rPr lang="pt-BR" altLang="pt-BR" sz="1300"/>
              <a:pPr>
                <a:spcBef>
                  <a:spcPct val="0"/>
                </a:spcBef>
              </a:pPr>
              <a:t>125</a:t>
            </a:fld>
            <a:endParaRPr lang="pt-BR" altLang="pt-BR" sz="1300"/>
          </a:p>
        </p:txBody>
      </p:sp>
      <p:sp>
        <p:nvSpPr>
          <p:cNvPr id="270339" name="Rectangle 2"/>
          <p:cNvSpPr>
            <a:spLocks noGrp="1" noRot="1" noChangeAspect="1" noChangeArrowheads="1" noTextEdit="1"/>
          </p:cNvSpPr>
          <p:nvPr>
            <p:ph type="sldImg"/>
          </p:nvPr>
        </p:nvSpPr>
        <p:spPr>
          <a:xfrm>
            <a:off x="931863" y="744538"/>
            <a:ext cx="4959350" cy="3722687"/>
          </a:xfrm>
          <a:ln w="12700" cap="flat">
            <a:solidFill>
              <a:schemeClr val="tx1"/>
            </a:solidFill>
          </a:ln>
        </p:spPr>
      </p:sp>
      <p:sp>
        <p:nvSpPr>
          <p:cNvPr id="270340" name="Rectangle 3"/>
          <p:cNvSpPr>
            <a:spLocks noGrp="1" noChangeArrowheads="1"/>
          </p:cNvSpPr>
          <p:nvPr>
            <p:ph type="body" idx="1"/>
          </p:nvPr>
        </p:nvSpPr>
        <p:spPr>
          <a:xfrm>
            <a:off x="909638" y="4721225"/>
            <a:ext cx="5000625" cy="4179888"/>
          </a:xfrm>
          <a:noFill/>
        </p:spPr>
        <p:txBody>
          <a:bodyPr lIns="95663" tIns="46991" rIns="95663" bIns="46991"/>
          <a:lstStyle/>
          <a:p>
            <a:pPr eaLnBrk="1" hangingPunct="1"/>
            <a:endParaRPr lang="pt-BR" altLang="pt-BR" smtClean="0"/>
          </a:p>
        </p:txBody>
      </p:sp>
    </p:spTree>
    <p:extLst>
      <p:ext uri="{BB962C8B-B14F-4D97-AF65-F5344CB8AC3E}">
        <p14:creationId xmlns:p14="http://schemas.microsoft.com/office/powerpoint/2010/main" val="38597427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6918EB21-41C5-4FBA-9433-B218D750D9AB}" type="slidenum">
              <a:rPr lang="pt-BR" altLang="pt-BR" sz="1300"/>
              <a:pPr>
                <a:spcBef>
                  <a:spcPct val="0"/>
                </a:spcBef>
              </a:pPr>
              <a:t>126</a:t>
            </a:fld>
            <a:endParaRPr lang="pt-BR" altLang="pt-BR" sz="1300"/>
          </a:p>
        </p:txBody>
      </p:sp>
      <p:sp>
        <p:nvSpPr>
          <p:cNvPr id="271363" name="Rectangle 2"/>
          <p:cNvSpPr>
            <a:spLocks noGrp="1" noRot="1" noChangeAspect="1" noChangeArrowheads="1" noTextEdit="1"/>
          </p:cNvSpPr>
          <p:nvPr>
            <p:ph type="sldImg"/>
          </p:nvPr>
        </p:nvSpPr>
        <p:spPr>
          <a:ln/>
        </p:spPr>
      </p:sp>
      <p:sp>
        <p:nvSpPr>
          <p:cNvPr id="271364" name="Rectangle 3"/>
          <p:cNvSpPr>
            <a:spLocks noGrp="1" noChangeArrowheads="1"/>
          </p:cNvSpPr>
          <p:nvPr>
            <p:ph type="body" idx="1"/>
          </p:nvPr>
        </p:nvSpPr>
        <p:spPr>
          <a:noFill/>
        </p:spPr>
        <p:txBody>
          <a:bodyPr/>
          <a:lstStyle/>
          <a:p>
            <a:pPr eaLnBrk="1" hangingPunct="1"/>
            <a:endParaRPr lang="pt-BR" altLang="pt-BR" smtClean="0"/>
          </a:p>
        </p:txBody>
      </p:sp>
    </p:spTree>
    <p:extLst>
      <p:ext uri="{BB962C8B-B14F-4D97-AF65-F5344CB8AC3E}">
        <p14:creationId xmlns:p14="http://schemas.microsoft.com/office/powerpoint/2010/main" val="174615967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8DF1312E-DF90-43EC-98DE-5D8F04A9C2AC}" type="slidenum">
              <a:rPr lang="pt-BR" altLang="pt-BR" sz="1300"/>
              <a:pPr>
                <a:spcBef>
                  <a:spcPct val="0"/>
                </a:spcBef>
              </a:pPr>
              <a:t>127</a:t>
            </a:fld>
            <a:endParaRPr lang="pt-BR" altLang="pt-BR" sz="1300"/>
          </a:p>
        </p:txBody>
      </p:sp>
      <p:sp>
        <p:nvSpPr>
          <p:cNvPr id="272387" name="Rectangle 2"/>
          <p:cNvSpPr>
            <a:spLocks noGrp="1" noRot="1" noChangeAspect="1" noChangeArrowheads="1" noTextEdit="1"/>
          </p:cNvSpPr>
          <p:nvPr>
            <p:ph type="sldImg"/>
          </p:nvPr>
        </p:nvSpPr>
        <p:spPr>
          <a:ln/>
        </p:spPr>
      </p:sp>
      <p:sp>
        <p:nvSpPr>
          <p:cNvPr id="272388" name="Rectangle 3"/>
          <p:cNvSpPr>
            <a:spLocks noGrp="1" noChangeArrowheads="1"/>
          </p:cNvSpPr>
          <p:nvPr>
            <p:ph type="body" idx="1"/>
          </p:nvPr>
        </p:nvSpPr>
        <p:spPr>
          <a:noFill/>
        </p:spPr>
        <p:txBody>
          <a:bodyPr/>
          <a:lstStyle/>
          <a:p>
            <a:pPr eaLnBrk="1" hangingPunct="1"/>
            <a:endParaRPr lang="pt-BR" altLang="pt-BR" smtClean="0"/>
          </a:p>
        </p:txBody>
      </p:sp>
    </p:spTree>
    <p:extLst>
      <p:ext uri="{BB962C8B-B14F-4D97-AF65-F5344CB8AC3E}">
        <p14:creationId xmlns:p14="http://schemas.microsoft.com/office/powerpoint/2010/main" val="146833384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293B9C14-9766-4442-A0E4-FBC10EA6F328}" type="slidenum">
              <a:rPr lang="pt-BR" altLang="pt-BR" sz="1300"/>
              <a:pPr>
                <a:spcBef>
                  <a:spcPct val="0"/>
                </a:spcBef>
              </a:pPr>
              <a:t>128</a:t>
            </a:fld>
            <a:endParaRPr lang="pt-BR" altLang="pt-BR" sz="1300"/>
          </a:p>
        </p:txBody>
      </p:sp>
      <p:sp>
        <p:nvSpPr>
          <p:cNvPr id="273411" name="Rectangle 2"/>
          <p:cNvSpPr>
            <a:spLocks noGrp="1" noRot="1" noChangeAspect="1" noChangeArrowheads="1" noTextEdit="1"/>
          </p:cNvSpPr>
          <p:nvPr>
            <p:ph type="sldImg"/>
          </p:nvPr>
        </p:nvSpPr>
        <p:spPr>
          <a:ln/>
        </p:spPr>
      </p:sp>
      <p:sp>
        <p:nvSpPr>
          <p:cNvPr id="273412" name="Rectangle 3"/>
          <p:cNvSpPr>
            <a:spLocks noGrp="1" noChangeArrowheads="1"/>
          </p:cNvSpPr>
          <p:nvPr>
            <p:ph type="body" idx="1"/>
          </p:nvPr>
        </p:nvSpPr>
        <p:spPr>
          <a:noFill/>
        </p:spPr>
        <p:txBody>
          <a:bodyPr/>
          <a:lstStyle/>
          <a:p>
            <a:pPr eaLnBrk="1" hangingPunct="1"/>
            <a:endParaRPr lang="pt-BR" altLang="pt-BR" smtClean="0"/>
          </a:p>
        </p:txBody>
      </p:sp>
    </p:spTree>
    <p:extLst>
      <p:ext uri="{BB962C8B-B14F-4D97-AF65-F5344CB8AC3E}">
        <p14:creationId xmlns:p14="http://schemas.microsoft.com/office/powerpoint/2010/main" val="23116721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B8B11B5-B9FE-4078-B4AF-B63DD610147C}" type="slidenum">
              <a:rPr lang="pt-BR" altLang="pt-BR" sz="1300"/>
              <a:pPr>
                <a:spcBef>
                  <a:spcPct val="0"/>
                </a:spcBef>
              </a:pPr>
              <a:t>129</a:t>
            </a:fld>
            <a:endParaRPr lang="pt-BR" altLang="pt-BR" sz="1300"/>
          </a:p>
        </p:txBody>
      </p:sp>
      <p:sp>
        <p:nvSpPr>
          <p:cNvPr id="274435" name="Rectangle 2"/>
          <p:cNvSpPr>
            <a:spLocks noGrp="1" noRot="1" noChangeAspect="1" noChangeArrowheads="1" noTextEdit="1"/>
          </p:cNvSpPr>
          <p:nvPr>
            <p:ph type="sldImg"/>
          </p:nvPr>
        </p:nvSpPr>
        <p:spPr>
          <a:ln/>
        </p:spPr>
      </p:sp>
      <p:sp>
        <p:nvSpPr>
          <p:cNvPr id="274436" name="Rectangle 3"/>
          <p:cNvSpPr>
            <a:spLocks noGrp="1" noChangeArrowheads="1"/>
          </p:cNvSpPr>
          <p:nvPr>
            <p:ph type="body" idx="1"/>
          </p:nvPr>
        </p:nvSpPr>
        <p:spPr>
          <a:noFill/>
        </p:spPr>
        <p:txBody>
          <a:bodyPr/>
          <a:lstStyle/>
          <a:p>
            <a:pPr eaLnBrk="1" hangingPunct="1"/>
            <a:endParaRPr lang="pt-BR" altLang="pt-BR" smtClean="0"/>
          </a:p>
        </p:txBody>
      </p:sp>
    </p:spTree>
    <p:extLst>
      <p:ext uri="{BB962C8B-B14F-4D97-AF65-F5344CB8AC3E}">
        <p14:creationId xmlns:p14="http://schemas.microsoft.com/office/powerpoint/2010/main" val="52261631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165C8B1D-572E-49BB-A73D-330FDD65D01C}" type="slidenum">
              <a:rPr lang="pt-BR" altLang="pt-BR" sz="1300"/>
              <a:pPr>
                <a:spcBef>
                  <a:spcPct val="0"/>
                </a:spcBef>
              </a:pPr>
              <a:t>130</a:t>
            </a:fld>
            <a:endParaRPr lang="pt-BR" altLang="pt-BR" sz="1300"/>
          </a:p>
        </p:txBody>
      </p:sp>
      <p:sp>
        <p:nvSpPr>
          <p:cNvPr id="275459" name="Rectangle 2"/>
          <p:cNvSpPr>
            <a:spLocks noGrp="1" noRot="1" noChangeAspect="1" noChangeArrowheads="1" noTextEdit="1"/>
          </p:cNvSpPr>
          <p:nvPr>
            <p:ph type="sldImg"/>
          </p:nvPr>
        </p:nvSpPr>
        <p:spPr>
          <a:ln/>
        </p:spPr>
      </p:sp>
      <p:sp>
        <p:nvSpPr>
          <p:cNvPr id="275460" name="Rectangle 3"/>
          <p:cNvSpPr>
            <a:spLocks noGrp="1" noChangeArrowheads="1"/>
          </p:cNvSpPr>
          <p:nvPr>
            <p:ph type="body" idx="1"/>
          </p:nvPr>
        </p:nvSpPr>
        <p:spPr>
          <a:noFill/>
        </p:spPr>
        <p:txBody>
          <a:bodyPr/>
          <a:lstStyle/>
          <a:p>
            <a:pPr eaLnBrk="1" hangingPunct="1"/>
            <a:endParaRPr lang="pt-BR" altLang="pt-BR" smtClean="0"/>
          </a:p>
        </p:txBody>
      </p:sp>
    </p:spTree>
    <p:extLst>
      <p:ext uri="{BB962C8B-B14F-4D97-AF65-F5344CB8AC3E}">
        <p14:creationId xmlns:p14="http://schemas.microsoft.com/office/powerpoint/2010/main" val="386930235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716EFA18-7F3D-425B-8374-7908A569297B}" type="slidenum">
              <a:rPr lang="pt-BR" altLang="pt-BR" sz="1300"/>
              <a:pPr>
                <a:spcBef>
                  <a:spcPct val="0"/>
                </a:spcBef>
              </a:pPr>
              <a:t>131</a:t>
            </a:fld>
            <a:endParaRPr lang="pt-BR" altLang="pt-BR" sz="1300"/>
          </a:p>
        </p:txBody>
      </p:sp>
      <p:sp>
        <p:nvSpPr>
          <p:cNvPr id="276483" name="Rectangle 2"/>
          <p:cNvSpPr>
            <a:spLocks noGrp="1" noRot="1" noChangeAspect="1" noChangeArrowheads="1" noTextEdit="1"/>
          </p:cNvSpPr>
          <p:nvPr>
            <p:ph type="sldImg"/>
          </p:nvPr>
        </p:nvSpPr>
        <p:spPr>
          <a:ln/>
        </p:spPr>
      </p:sp>
      <p:sp>
        <p:nvSpPr>
          <p:cNvPr id="276484" name="Rectangle 3"/>
          <p:cNvSpPr>
            <a:spLocks noGrp="1" noChangeArrowheads="1"/>
          </p:cNvSpPr>
          <p:nvPr>
            <p:ph type="body" idx="1"/>
          </p:nvPr>
        </p:nvSpPr>
        <p:spPr>
          <a:noFill/>
        </p:spPr>
        <p:txBody>
          <a:bodyPr/>
          <a:lstStyle/>
          <a:p>
            <a:pPr eaLnBrk="1" hangingPunct="1"/>
            <a:endParaRPr lang="pt-BR" altLang="pt-BR" smtClean="0"/>
          </a:p>
        </p:txBody>
      </p:sp>
    </p:spTree>
    <p:extLst>
      <p:ext uri="{BB962C8B-B14F-4D97-AF65-F5344CB8AC3E}">
        <p14:creationId xmlns:p14="http://schemas.microsoft.com/office/powerpoint/2010/main" val="1063320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1E4B04B5-A13D-4145-825F-21C71664EEEA}" type="slidenum">
              <a:rPr lang="pt-BR" altLang="pt-BR" sz="1300"/>
              <a:pPr>
                <a:spcBef>
                  <a:spcPct val="0"/>
                </a:spcBef>
              </a:pPr>
              <a:t>14</a:t>
            </a:fld>
            <a:endParaRPr lang="pt-BR" altLang="pt-BR" sz="1300"/>
          </a:p>
        </p:txBody>
      </p:sp>
      <p:sp>
        <p:nvSpPr>
          <p:cNvPr id="158723" name="Rectangle 5"/>
          <p:cNvSpPr txBox="1">
            <a:spLocks noGrp="1" noChangeArrowheads="1"/>
          </p:cNvSpPr>
          <p:nvPr/>
        </p:nvSpPr>
        <p:spPr bwMode="auto">
          <a:xfrm>
            <a:off x="3862388" y="9432925"/>
            <a:ext cx="2957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376" tIns="0" rIns="19376" bIns="0" anchor="b"/>
          <a:lstStyle>
            <a:lvl1pPr defTabSz="754063">
              <a:spcBef>
                <a:spcPct val="30000"/>
              </a:spcBef>
              <a:defRPr sz="1200">
                <a:solidFill>
                  <a:schemeClr val="tx1"/>
                </a:solidFill>
                <a:latin typeface="Times New Roman" pitchFamily="18" charset="0"/>
              </a:defRPr>
            </a:lvl1pPr>
            <a:lvl2pPr marL="742950" indent="-285750" defTabSz="754063">
              <a:spcBef>
                <a:spcPct val="30000"/>
              </a:spcBef>
              <a:defRPr sz="1200">
                <a:solidFill>
                  <a:schemeClr val="tx1"/>
                </a:solidFill>
                <a:latin typeface="Times New Roman" pitchFamily="18" charset="0"/>
              </a:defRPr>
            </a:lvl2pPr>
            <a:lvl3pPr marL="1143000" indent="-228600" defTabSz="754063">
              <a:spcBef>
                <a:spcPct val="30000"/>
              </a:spcBef>
              <a:defRPr sz="1200">
                <a:solidFill>
                  <a:schemeClr val="tx1"/>
                </a:solidFill>
                <a:latin typeface="Times New Roman" pitchFamily="18" charset="0"/>
              </a:defRPr>
            </a:lvl3pPr>
            <a:lvl4pPr marL="1600200" indent="-228600" defTabSz="754063">
              <a:spcBef>
                <a:spcPct val="30000"/>
              </a:spcBef>
              <a:defRPr sz="1200">
                <a:solidFill>
                  <a:schemeClr val="tx1"/>
                </a:solidFill>
                <a:latin typeface="Times New Roman" pitchFamily="18" charset="0"/>
              </a:defRPr>
            </a:lvl4pPr>
            <a:lvl5pPr marL="2057400" indent="-228600" defTabSz="754063">
              <a:spcBef>
                <a:spcPct val="30000"/>
              </a:spcBef>
              <a:defRPr sz="1200">
                <a:solidFill>
                  <a:schemeClr val="tx1"/>
                </a:solidFill>
                <a:latin typeface="Times New Roman" pitchFamily="18" charset="0"/>
              </a:defRPr>
            </a:lvl5pPr>
            <a:lvl6pPr marL="2514600" indent="-228600" defTabSz="754063" eaLnBrk="0" fontAlgn="base" hangingPunct="0">
              <a:spcBef>
                <a:spcPct val="30000"/>
              </a:spcBef>
              <a:spcAft>
                <a:spcPct val="0"/>
              </a:spcAft>
              <a:defRPr sz="1200">
                <a:solidFill>
                  <a:schemeClr val="tx1"/>
                </a:solidFill>
                <a:latin typeface="Times New Roman" pitchFamily="18" charset="0"/>
              </a:defRPr>
            </a:lvl6pPr>
            <a:lvl7pPr marL="2971800" indent="-228600" defTabSz="754063" eaLnBrk="0" fontAlgn="base" hangingPunct="0">
              <a:spcBef>
                <a:spcPct val="30000"/>
              </a:spcBef>
              <a:spcAft>
                <a:spcPct val="0"/>
              </a:spcAft>
              <a:defRPr sz="1200">
                <a:solidFill>
                  <a:schemeClr val="tx1"/>
                </a:solidFill>
                <a:latin typeface="Times New Roman" pitchFamily="18" charset="0"/>
              </a:defRPr>
            </a:lvl7pPr>
            <a:lvl8pPr marL="3429000" indent="-228600" defTabSz="754063" eaLnBrk="0" fontAlgn="base" hangingPunct="0">
              <a:spcBef>
                <a:spcPct val="30000"/>
              </a:spcBef>
              <a:spcAft>
                <a:spcPct val="0"/>
              </a:spcAft>
              <a:defRPr sz="1200">
                <a:solidFill>
                  <a:schemeClr val="tx1"/>
                </a:solidFill>
                <a:latin typeface="Times New Roman" pitchFamily="18" charset="0"/>
              </a:defRPr>
            </a:lvl8pPr>
            <a:lvl9pPr marL="3886200" indent="-228600" defTabSz="754063" eaLnBrk="0" fontAlgn="base" hangingPunct="0">
              <a:spcBef>
                <a:spcPct val="30000"/>
              </a:spcBef>
              <a:spcAft>
                <a:spcPct val="0"/>
              </a:spcAft>
              <a:defRPr sz="1200">
                <a:solidFill>
                  <a:schemeClr val="tx1"/>
                </a:solidFill>
                <a:latin typeface="Times New Roman" pitchFamily="18" charset="0"/>
              </a:defRPr>
            </a:lvl9pPr>
          </a:lstStyle>
          <a:p>
            <a:pPr algn="r">
              <a:spcBef>
                <a:spcPct val="0"/>
              </a:spcBef>
            </a:pPr>
            <a:fld id="{AC4A3637-B0C7-46BF-8BE0-BA43576687BC}" type="slidenum">
              <a:rPr lang="pt-BR" altLang="pt-BR" sz="1100" b="0" i="1"/>
              <a:pPr algn="r">
                <a:spcBef>
                  <a:spcPct val="0"/>
                </a:spcBef>
              </a:pPr>
              <a:t>14</a:t>
            </a:fld>
            <a:endParaRPr lang="pt-BR" altLang="pt-BR" sz="1100" b="0" i="1"/>
          </a:p>
        </p:txBody>
      </p:sp>
      <p:sp>
        <p:nvSpPr>
          <p:cNvPr id="158724" name="Rectangle 2"/>
          <p:cNvSpPr>
            <a:spLocks noGrp="1" noRot="1" noChangeAspect="1" noChangeArrowheads="1" noTextEdit="1"/>
          </p:cNvSpPr>
          <p:nvPr>
            <p:ph type="sldImg"/>
          </p:nvPr>
        </p:nvSpPr>
        <p:spPr>
          <a:xfrm>
            <a:off x="930275" y="744538"/>
            <a:ext cx="4959350" cy="3722687"/>
          </a:xfrm>
          <a:ln cap="flat"/>
        </p:spPr>
      </p:sp>
      <p:sp>
        <p:nvSpPr>
          <p:cNvPr id="158725" name="Rectangle 3"/>
          <p:cNvSpPr>
            <a:spLocks noGrp="1" noChangeArrowheads="1"/>
          </p:cNvSpPr>
          <p:nvPr>
            <p:ph type="body" idx="1"/>
          </p:nvPr>
        </p:nvSpPr>
        <p:spPr>
          <a:xfrm>
            <a:off x="908050" y="4721225"/>
            <a:ext cx="5002213" cy="4179888"/>
          </a:xfrm>
          <a:noFill/>
        </p:spPr>
        <p:txBody>
          <a:bodyPr lIns="92033" tIns="45210" rIns="92033" bIns="45210"/>
          <a:lstStyle/>
          <a:p>
            <a:pPr eaLnBrk="1" hangingPunct="1"/>
            <a:endParaRPr lang="pt-BR" altLang="pt-BR" smtClean="0"/>
          </a:p>
        </p:txBody>
      </p:sp>
    </p:spTree>
    <p:extLst>
      <p:ext uri="{BB962C8B-B14F-4D97-AF65-F5344CB8AC3E}">
        <p14:creationId xmlns:p14="http://schemas.microsoft.com/office/powerpoint/2010/main" val="306906913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7184C3AB-C29E-4657-B8E2-D264CFE11D15}" type="slidenum">
              <a:rPr lang="pt-BR" altLang="pt-BR" sz="1300"/>
              <a:pPr>
                <a:spcBef>
                  <a:spcPct val="0"/>
                </a:spcBef>
              </a:pPr>
              <a:t>132</a:t>
            </a:fld>
            <a:endParaRPr lang="pt-BR" altLang="pt-BR" sz="1300"/>
          </a:p>
        </p:txBody>
      </p:sp>
      <p:sp>
        <p:nvSpPr>
          <p:cNvPr id="277507" name="Rectangle 2"/>
          <p:cNvSpPr>
            <a:spLocks noGrp="1" noRot="1" noChangeAspect="1" noChangeArrowheads="1" noTextEdit="1"/>
          </p:cNvSpPr>
          <p:nvPr>
            <p:ph type="sldImg"/>
          </p:nvPr>
        </p:nvSpPr>
        <p:spPr>
          <a:ln/>
        </p:spPr>
      </p:sp>
      <p:sp>
        <p:nvSpPr>
          <p:cNvPr id="277508" name="Rectangle 3"/>
          <p:cNvSpPr>
            <a:spLocks noGrp="1" noChangeArrowheads="1"/>
          </p:cNvSpPr>
          <p:nvPr>
            <p:ph type="body" idx="1"/>
          </p:nvPr>
        </p:nvSpPr>
        <p:spPr>
          <a:noFill/>
        </p:spPr>
        <p:txBody>
          <a:bodyPr/>
          <a:lstStyle/>
          <a:p>
            <a:pPr eaLnBrk="1" hangingPunct="1"/>
            <a:endParaRPr lang="pt-BR" altLang="pt-BR" smtClean="0"/>
          </a:p>
        </p:txBody>
      </p:sp>
    </p:spTree>
    <p:extLst>
      <p:ext uri="{BB962C8B-B14F-4D97-AF65-F5344CB8AC3E}">
        <p14:creationId xmlns:p14="http://schemas.microsoft.com/office/powerpoint/2010/main" val="162258480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6BDA18A9-E3FE-49BC-A388-8EAF51E9619F}" type="slidenum">
              <a:rPr lang="pt-BR" altLang="pt-BR" sz="1300"/>
              <a:pPr>
                <a:spcBef>
                  <a:spcPct val="0"/>
                </a:spcBef>
              </a:pPr>
              <a:t>133</a:t>
            </a:fld>
            <a:endParaRPr lang="pt-BR" altLang="pt-BR" sz="1300"/>
          </a:p>
        </p:txBody>
      </p:sp>
      <p:sp>
        <p:nvSpPr>
          <p:cNvPr id="278531" name="Rectangle 2"/>
          <p:cNvSpPr>
            <a:spLocks noGrp="1" noRot="1" noChangeAspect="1" noChangeArrowheads="1" noTextEdit="1"/>
          </p:cNvSpPr>
          <p:nvPr>
            <p:ph type="sldImg"/>
          </p:nvPr>
        </p:nvSpPr>
        <p:spPr>
          <a:ln/>
        </p:spPr>
      </p:sp>
      <p:sp>
        <p:nvSpPr>
          <p:cNvPr id="278532" name="Rectangle 3"/>
          <p:cNvSpPr>
            <a:spLocks noGrp="1" noChangeArrowheads="1"/>
          </p:cNvSpPr>
          <p:nvPr>
            <p:ph type="body" idx="1"/>
          </p:nvPr>
        </p:nvSpPr>
        <p:spPr>
          <a:noFill/>
        </p:spPr>
        <p:txBody>
          <a:bodyPr/>
          <a:lstStyle/>
          <a:p>
            <a:pPr eaLnBrk="1" hangingPunct="1"/>
            <a:endParaRPr lang="pt-BR" altLang="pt-BR" smtClean="0"/>
          </a:p>
        </p:txBody>
      </p:sp>
    </p:spTree>
    <p:extLst>
      <p:ext uri="{BB962C8B-B14F-4D97-AF65-F5344CB8AC3E}">
        <p14:creationId xmlns:p14="http://schemas.microsoft.com/office/powerpoint/2010/main" val="296255798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9F39F710-7EDA-47EF-AB29-95FDFF5FAF02}" type="slidenum">
              <a:rPr lang="pt-BR" altLang="pt-BR" sz="1300"/>
              <a:pPr>
                <a:spcBef>
                  <a:spcPct val="0"/>
                </a:spcBef>
              </a:pPr>
              <a:t>134</a:t>
            </a:fld>
            <a:endParaRPr lang="pt-BR" altLang="pt-BR" sz="1300"/>
          </a:p>
        </p:txBody>
      </p:sp>
      <p:sp>
        <p:nvSpPr>
          <p:cNvPr id="279555" name="Rectangle 2"/>
          <p:cNvSpPr>
            <a:spLocks noGrp="1" noRot="1" noChangeAspect="1" noChangeArrowheads="1" noTextEdit="1"/>
          </p:cNvSpPr>
          <p:nvPr>
            <p:ph type="sldImg"/>
          </p:nvPr>
        </p:nvSpPr>
        <p:spPr>
          <a:ln/>
        </p:spPr>
      </p:sp>
      <p:sp>
        <p:nvSpPr>
          <p:cNvPr id="279556" name="Rectangle 3"/>
          <p:cNvSpPr>
            <a:spLocks noGrp="1" noChangeArrowheads="1"/>
          </p:cNvSpPr>
          <p:nvPr>
            <p:ph type="body" idx="1"/>
          </p:nvPr>
        </p:nvSpPr>
        <p:spPr>
          <a:noFill/>
        </p:spPr>
        <p:txBody>
          <a:bodyPr/>
          <a:lstStyle/>
          <a:p>
            <a:pPr eaLnBrk="1" hangingPunct="1"/>
            <a:endParaRPr lang="pt-BR" altLang="pt-BR" smtClean="0"/>
          </a:p>
        </p:txBody>
      </p:sp>
    </p:spTree>
    <p:extLst>
      <p:ext uri="{BB962C8B-B14F-4D97-AF65-F5344CB8AC3E}">
        <p14:creationId xmlns:p14="http://schemas.microsoft.com/office/powerpoint/2010/main" val="201237266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D9CD5447-BD62-4B7B-B4D5-76B4A6E960E8}" type="slidenum">
              <a:rPr lang="pt-BR" altLang="pt-BR" sz="1300"/>
              <a:pPr>
                <a:spcBef>
                  <a:spcPct val="0"/>
                </a:spcBef>
              </a:pPr>
              <a:t>135</a:t>
            </a:fld>
            <a:endParaRPr lang="pt-BR" altLang="pt-BR" sz="1300"/>
          </a:p>
        </p:txBody>
      </p:sp>
      <p:sp>
        <p:nvSpPr>
          <p:cNvPr id="280579" name="Rectangle 2"/>
          <p:cNvSpPr>
            <a:spLocks noGrp="1" noRot="1" noChangeAspect="1" noChangeArrowheads="1" noTextEdit="1"/>
          </p:cNvSpPr>
          <p:nvPr>
            <p:ph type="sldImg"/>
          </p:nvPr>
        </p:nvSpPr>
        <p:spPr>
          <a:ln/>
        </p:spPr>
      </p:sp>
      <p:sp>
        <p:nvSpPr>
          <p:cNvPr id="280580" name="Rectangle 3"/>
          <p:cNvSpPr>
            <a:spLocks noGrp="1" noChangeArrowheads="1"/>
          </p:cNvSpPr>
          <p:nvPr>
            <p:ph type="body" idx="1"/>
          </p:nvPr>
        </p:nvSpPr>
        <p:spPr>
          <a:noFill/>
        </p:spPr>
        <p:txBody>
          <a:bodyPr/>
          <a:lstStyle/>
          <a:p>
            <a:pPr eaLnBrk="1" hangingPunct="1"/>
            <a:endParaRPr lang="pt-BR" altLang="pt-BR" smtClean="0"/>
          </a:p>
        </p:txBody>
      </p:sp>
    </p:spTree>
    <p:extLst>
      <p:ext uri="{BB962C8B-B14F-4D97-AF65-F5344CB8AC3E}">
        <p14:creationId xmlns:p14="http://schemas.microsoft.com/office/powerpoint/2010/main" val="178030671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8418BB84-3A83-48EF-929B-770048411ABF}" type="slidenum">
              <a:rPr lang="pt-BR" altLang="pt-BR" sz="1300"/>
              <a:pPr>
                <a:spcBef>
                  <a:spcPct val="0"/>
                </a:spcBef>
              </a:pPr>
              <a:t>136</a:t>
            </a:fld>
            <a:endParaRPr lang="pt-BR" altLang="pt-BR" sz="1300"/>
          </a:p>
        </p:txBody>
      </p:sp>
      <p:sp>
        <p:nvSpPr>
          <p:cNvPr id="281603" name="Rectangle 2"/>
          <p:cNvSpPr>
            <a:spLocks noGrp="1" noRot="1" noChangeAspect="1" noChangeArrowheads="1" noTextEdit="1"/>
          </p:cNvSpPr>
          <p:nvPr>
            <p:ph type="sldImg"/>
          </p:nvPr>
        </p:nvSpPr>
        <p:spPr>
          <a:ln/>
        </p:spPr>
      </p:sp>
      <p:sp>
        <p:nvSpPr>
          <p:cNvPr id="281604" name="Rectangle 3"/>
          <p:cNvSpPr>
            <a:spLocks noGrp="1" noChangeArrowheads="1"/>
          </p:cNvSpPr>
          <p:nvPr>
            <p:ph type="body" idx="1"/>
          </p:nvPr>
        </p:nvSpPr>
        <p:spPr>
          <a:noFill/>
        </p:spPr>
        <p:txBody>
          <a:bodyPr/>
          <a:lstStyle/>
          <a:p>
            <a:pPr eaLnBrk="1" hangingPunct="1"/>
            <a:endParaRPr lang="pt-BR" altLang="pt-BR" smtClean="0"/>
          </a:p>
        </p:txBody>
      </p:sp>
    </p:spTree>
    <p:extLst>
      <p:ext uri="{BB962C8B-B14F-4D97-AF65-F5344CB8AC3E}">
        <p14:creationId xmlns:p14="http://schemas.microsoft.com/office/powerpoint/2010/main" val="87562194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E5AE19FC-E8C1-4C82-B654-38CBBAAA6451}" type="slidenum">
              <a:rPr lang="pt-BR" altLang="pt-BR" sz="1300"/>
              <a:pPr>
                <a:spcBef>
                  <a:spcPct val="0"/>
                </a:spcBef>
              </a:pPr>
              <a:t>137</a:t>
            </a:fld>
            <a:endParaRPr lang="pt-BR" altLang="pt-BR" sz="1300"/>
          </a:p>
        </p:txBody>
      </p:sp>
      <p:sp>
        <p:nvSpPr>
          <p:cNvPr id="282627" name="Rectangle 2"/>
          <p:cNvSpPr>
            <a:spLocks noGrp="1" noRot="1" noChangeAspect="1" noChangeArrowheads="1" noTextEdit="1"/>
          </p:cNvSpPr>
          <p:nvPr>
            <p:ph type="sldImg"/>
          </p:nvPr>
        </p:nvSpPr>
        <p:spPr>
          <a:ln/>
        </p:spPr>
      </p:sp>
      <p:sp>
        <p:nvSpPr>
          <p:cNvPr id="282628" name="Rectangle 3"/>
          <p:cNvSpPr>
            <a:spLocks noGrp="1" noChangeArrowheads="1"/>
          </p:cNvSpPr>
          <p:nvPr>
            <p:ph type="body" idx="1"/>
          </p:nvPr>
        </p:nvSpPr>
        <p:spPr>
          <a:noFill/>
        </p:spPr>
        <p:txBody>
          <a:bodyPr/>
          <a:lstStyle/>
          <a:p>
            <a:pPr eaLnBrk="1" hangingPunct="1"/>
            <a:endParaRPr lang="pt-BR" altLang="pt-BR" smtClean="0"/>
          </a:p>
        </p:txBody>
      </p:sp>
    </p:spTree>
    <p:extLst>
      <p:ext uri="{BB962C8B-B14F-4D97-AF65-F5344CB8AC3E}">
        <p14:creationId xmlns:p14="http://schemas.microsoft.com/office/powerpoint/2010/main" val="101489560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745588AC-1D64-410A-8A95-69EF9C07A480}" type="slidenum">
              <a:rPr lang="pt-BR" altLang="pt-BR" sz="1300"/>
              <a:pPr>
                <a:spcBef>
                  <a:spcPct val="0"/>
                </a:spcBef>
              </a:pPr>
              <a:t>138</a:t>
            </a:fld>
            <a:endParaRPr lang="pt-BR" altLang="pt-BR" sz="1300"/>
          </a:p>
        </p:txBody>
      </p:sp>
      <p:sp>
        <p:nvSpPr>
          <p:cNvPr id="283651" name="Rectangle 2"/>
          <p:cNvSpPr>
            <a:spLocks noGrp="1" noRot="1" noChangeAspect="1" noChangeArrowheads="1" noTextEdit="1"/>
          </p:cNvSpPr>
          <p:nvPr>
            <p:ph type="sldImg"/>
          </p:nvPr>
        </p:nvSpPr>
        <p:spPr>
          <a:ln/>
        </p:spPr>
      </p:sp>
      <p:sp>
        <p:nvSpPr>
          <p:cNvPr id="283652" name="Rectangle 3"/>
          <p:cNvSpPr>
            <a:spLocks noGrp="1" noChangeArrowheads="1"/>
          </p:cNvSpPr>
          <p:nvPr>
            <p:ph type="body" idx="1"/>
          </p:nvPr>
        </p:nvSpPr>
        <p:spPr>
          <a:noFill/>
        </p:spPr>
        <p:txBody>
          <a:bodyPr/>
          <a:lstStyle/>
          <a:p>
            <a:pPr eaLnBrk="1" hangingPunct="1"/>
            <a:endParaRPr lang="pt-BR" altLang="pt-BR" smtClean="0"/>
          </a:p>
        </p:txBody>
      </p:sp>
    </p:spTree>
    <p:extLst>
      <p:ext uri="{BB962C8B-B14F-4D97-AF65-F5344CB8AC3E}">
        <p14:creationId xmlns:p14="http://schemas.microsoft.com/office/powerpoint/2010/main" val="7270002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590A30ED-232D-4C28-B2F4-E1037C6877B9}" type="slidenum">
              <a:rPr lang="pt-BR" altLang="pt-BR" sz="1300"/>
              <a:pPr>
                <a:spcBef>
                  <a:spcPct val="0"/>
                </a:spcBef>
              </a:pPr>
              <a:t>139</a:t>
            </a:fld>
            <a:endParaRPr lang="pt-BR" altLang="pt-BR" sz="1300"/>
          </a:p>
        </p:txBody>
      </p:sp>
      <p:sp>
        <p:nvSpPr>
          <p:cNvPr id="284675" name="Rectangle 2"/>
          <p:cNvSpPr>
            <a:spLocks noGrp="1" noRot="1" noChangeAspect="1" noChangeArrowheads="1" noTextEdit="1"/>
          </p:cNvSpPr>
          <p:nvPr>
            <p:ph type="sldImg"/>
          </p:nvPr>
        </p:nvSpPr>
        <p:spPr>
          <a:ln/>
        </p:spPr>
      </p:sp>
      <p:sp>
        <p:nvSpPr>
          <p:cNvPr id="284676" name="Rectangle 3"/>
          <p:cNvSpPr>
            <a:spLocks noGrp="1" noChangeArrowheads="1"/>
          </p:cNvSpPr>
          <p:nvPr>
            <p:ph type="body" idx="1"/>
          </p:nvPr>
        </p:nvSpPr>
        <p:spPr>
          <a:noFill/>
        </p:spPr>
        <p:txBody>
          <a:bodyPr/>
          <a:lstStyle/>
          <a:p>
            <a:pPr eaLnBrk="1" hangingPunct="1"/>
            <a:endParaRPr lang="pt-BR" altLang="pt-BR" smtClean="0"/>
          </a:p>
        </p:txBody>
      </p:sp>
    </p:spTree>
    <p:extLst>
      <p:ext uri="{BB962C8B-B14F-4D97-AF65-F5344CB8AC3E}">
        <p14:creationId xmlns:p14="http://schemas.microsoft.com/office/powerpoint/2010/main" val="429464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23719320-5820-4B56-B4F1-B062368BF78F}" type="slidenum">
              <a:rPr lang="pt-BR" altLang="pt-BR" sz="1300"/>
              <a:pPr>
                <a:spcBef>
                  <a:spcPct val="0"/>
                </a:spcBef>
              </a:pPr>
              <a:t>15</a:t>
            </a:fld>
            <a:endParaRPr lang="pt-BR" altLang="pt-BR" sz="1300"/>
          </a:p>
        </p:txBody>
      </p:sp>
      <p:sp>
        <p:nvSpPr>
          <p:cNvPr id="159747" name="Rectangle 5"/>
          <p:cNvSpPr txBox="1">
            <a:spLocks noGrp="1" noChangeArrowheads="1"/>
          </p:cNvSpPr>
          <p:nvPr/>
        </p:nvSpPr>
        <p:spPr bwMode="auto">
          <a:xfrm>
            <a:off x="3862388" y="9432925"/>
            <a:ext cx="2957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376" tIns="0" rIns="19376" bIns="0" anchor="b"/>
          <a:lstStyle>
            <a:lvl1pPr defTabSz="754063">
              <a:spcBef>
                <a:spcPct val="30000"/>
              </a:spcBef>
              <a:defRPr sz="1200">
                <a:solidFill>
                  <a:schemeClr val="tx1"/>
                </a:solidFill>
                <a:latin typeface="Times New Roman" pitchFamily="18" charset="0"/>
              </a:defRPr>
            </a:lvl1pPr>
            <a:lvl2pPr marL="742950" indent="-285750" defTabSz="754063">
              <a:spcBef>
                <a:spcPct val="30000"/>
              </a:spcBef>
              <a:defRPr sz="1200">
                <a:solidFill>
                  <a:schemeClr val="tx1"/>
                </a:solidFill>
                <a:latin typeface="Times New Roman" pitchFamily="18" charset="0"/>
              </a:defRPr>
            </a:lvl2pPr>
            <a:lvl3pPr marL="1143000" indent="-228600" defTabSz="754063">
              <a:spcBef>
                <a:spcPct val="30000"/>
              </a:spcBef>
              <a:defRPr sz="1200">
                <a:solidFill>
                  <a:schemeClr val="tx1"/>
                </a:solidFill>
                <a:latin typeface="Times New Roman" pitchFamily="18" charset="0"/>
              </a:defRPr>
            </a:lvl3pPr>
            <a:lvl4pPr marL="1600200" indent="-228600" defTabSz="754063">
              <a:spcBef>
                <a:spcPct val="30000"/>
              </a:spcBef>
              <a:defRPr sz="1200">
                <a:solidFill>
                  <a:schemeClr val="tx1"/>
                </a:solidFill>
                <a:latin typeface="Times New Roman" pitchFamily="18" charset="0"/>
              </a:defRPr>
            </a:lvl4pPr>
            <a:lvl5pPr marL="2057400" indent="-228600" defTabSz="754063">
              <a:spcBef>
                <a:spcPct val="30000"/>
              </a:spcBef>
              <a:defRPr sz="1200">
                <a:solidFill>
                  <a:schemeClr val="tx1"/>
                </a:solidFill>
                <a:latin typeface="Times New Roman" pitchFamily="18" charset="0"/>
              </a:defRPr>
            </a:lvl5pPr>
            <a:lvl6pPr marL="2514600" indent="-228600" defTabSz="754063" eaLnBrk="0" fontAlgn="base" hangingPunct="0">
              <a:spcBef>
                <a:spcPct val="30000"/>
              </a:spcBef>
              <a:spcAft>
                <a:spcPct val="0"/>
              </a:spcAft>
              <a:defRPr sz="1200">
                <a:solidFill>
                  <a:schemeClr val="tx1"/>
                </a:solidFill>
                <a:latin typeface="Times New Roman" pitchFamily="18" charset="0"/>
              </a:defRPr>
            </a:lvl6pPr>
            <a:lvl7pPr marL="2971800" indent="-228600" defTabSz="754063" eaLnBrk="0" fontAlgn="base" hangingPunct="0">
              <a:spcBef>
                <a:spcPct val="30000"/>
              </a:spcBef>
              <a:spcAft>
                <a:spcPct val="0"/>
              </a:spcAft>
              <a:defRPr sz="1200">
                <a:solidFill>
                  <a:schemeClr val="tx1"/>
                </a:solidFill>
                <a:latin typeface="Times New Roman" pitchFamily="18" charset="0"/>
              </a:defRPr>
            </a:lvl7pPr>
            <a:lvl8pPr marL="3429000" indent="-228600" defTabSz="754063" eaLnBrk="0" fontAlgn="base" hangingPunct="0">
              <a:spcBef>
                <a:spcPct val="30000"/>
              </a:spcBef>
              <a:spcAft>
                <a:spcPct val="0"/>
              </a:spcAft>
              <a:defRPr sz="1200">
                <a:solidFill>
                  <a:schemeClr val="tx1"/>
                </a:solidFill>
                <a:latin typeface="Times New Roman" pitchFamily="18" charset="0"/>
              </a:defRPr>
            </a:lvl8pPr>
            <a:lvl9pPr marL="3886200" indent="-228600" defTabSz="754063" eaLnBrk="0" fontAlgn="base" hangingPunct="0">
              <a:spcBef>
                <a:spcPct val="30000"/>
              </a:spcBef>
              <a:spcAft>
                <a:spcPct val="0"/>
              </a:spcAft>
              <a:defRPr sz="1200">
                <a:solidFill>
                  <a:schemeClr val="tx1"/>
                </a:solidFill>
                <a:latin typeface="Times New Roman" pitchFamily="18" charset="0"/>
              </a:defRPr>
            </a:lvl9pPr>
          </a:lstStyle>
          <a:p>
            <a:pPr algn="r">
              <a:spcBef>
                <a:spcPct val="0"/>
              </a:spcBef>
            </a:pPr>
            <a:fld id="{8456200C-197D-470C-BC70-CBB22620D668}" type="slidenum">
              <a:rPr lang="pt-BR" altLang="pt-BR" sz="1100" b="0" i="1"/>
              <a:pPr algn="r">
                <a:spcBef>
                  <a:spcPct val="0"/>
                </a:spcBef>
              </a:pPr>
              <a:t>15</a:t>
            </a:fld>
            <a:endParaRPr lang="pt-BR" altLang="pt-BR" sz="1100" b="0" i="1"/>
          </a:p>
        </p:txBody>
      </p:sp>
      <p:sp>
        <p:nvSpPr>
          <p:cNvPr id="159748" name="Rectangle 2"/>
          <p:cNvSpPr>
            <a:spLocks noGrp="1" noRot="1" noChangeAspect="1" noChangeArrowheads="1" noTextEdit="1"/>
          </p:cNvSpPr>
          <p:nvPr>
            <p:ph type="sldImg"/>
          </p:nvPr>
        </p:nvSpPr>
        <p:spPr>
          <a:xfrm>
            <a:off x="930275" y="744538"/>
            <a:ext cx="4959350" cy="3722687"/>
          </a:xfrm>
          <a:ln cap="flat"/>
        </p:spPr>
      </p:sp>
      <p:sp>
        <p:nvSpPr>
          <p:cNvPr id="159749" name="Rectangle 3"/>
          <p:cNvSpPr>
            <a:spLocks noGrp="1" noChangeArrowheads="1"/>
          </p:cNvSpPr>
          <p:nvPr>
            <p:ph type="body" idx="1"/>
          </p:nvPr>
        </p:nvSpPr>
        <p:spPr>
          <a:xfrm>
            <a:off x="908050" y="4721225"/>
            <a:ext cx="5002213" cy="4179888"/>
          </a:xfrm>
          <a:noFill/>
        </p:spPr>
        <p:txBody>
          <a:bodyPr lIns="92033" tIns="45210" rIns="92033" bIns="45210"/>
          <a:lstStyle/>
          <a:p>
            <a:pPr eaLnBrk="1" hangingPunct="1"/>
            <a:endParaRPr lang="pt-BR" altLang="pt-BR" smtClean="0"/>
          </a:p>
        </p:txBody>
      </p:sp>
    </p:spTree>
    <p:extLst>
      <p:ext uri="{BB962C8B-B14F-4D97-AF65-F5344CB8AC3E}">
        <p14:creationId xmlns:p14="http://schemas.microsoft.com/office/powerpoint/2010/main" val="903302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Espaço Reservado para Imagem de Slide 1"/>
          <p:cNvSpPr>
            <a:spLocks noGrp="1" noRot="1" noChangeAspect="1" noTextEdit="1"/>
          </p:cNvSpPr>
          <p:nvPr>
            <p:ph type="sldImg"/>
          </p:nvPr>
        </p:nvSpPr>
        <p:spPr>
          <a:ln/>
        </p:spPr>
      </p:sp>
      <p:sp>
        <p:nvSpPr>
          <p:cNvPr id="166915" name="Espaço Reservado para Anotações 2"/>
          <p:cNvSpPr>
            <a:spLocks noGrp="1"/>
          </p:cNvSpPr>
          <p:nvPr>
            <p:ph type="body" idx="1"/>
          </p:nvPr>
        </p:nvSpPr>
        <p:spPr>
          <a:noFill/>
        </p:spPr>
        <p:txBody>
          <a:bodyPr/>
          <a:lstStyle/>
          <a:p>
            <a:endParaRPr lang="pt-BR" altLang="pt-BR" smtClean="0"/>
          </a:p>
        </p:txBody>
      </p:sp>
      <p:sp>
        <p:nvSpPr>
          <p:cNvPr id="166916" name="Espaço Reservado para Número de Slide 3"/>
          <p:cNvSpPr>
            <a:spLocks noGrp="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1FB75025-446A-4C17-B988-1CED2F30EC2A}" type="slidenum">
              <a:rPr lang="pt-BR" altLang="pt-BR" sz="1300"/>
              <a:pPr>
                <a:spcBef>
                  <a:spcPct val="0"/>
                </a:spcBef>
              </a:pPr>
              <a:t>16</a:t>
            </a:fld>
            <a:endParaRPr lang="pt-BR" altLang="pt-BR" sz="1300"/>
          </a:p>
        </p:txBody>
      </p:sp>
    </p:spTree>
    <p:extLst>
      <p:ext uri="{BB962C8B-B14F-4D97-AF65-F5344CB8AC3E}">
        <p14:creationId xmlns:p14="http://schemas.microsoft.com/office/powerpoint/2010/main" val="1022529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Espaço Reservado para Imagem de Slide 1"/>
          <p:cNvSpPr>
            <a:spLocks noGrp="1" noRot="1" noChangeAspect="1" noTextEdit="1"/>
          </p:cNvSpPr>
          <p:nvPr>
            <p:ph type="sldImg"/>
          </p:nvPr>
        </p:nvSpPr>
        <p:spPr>
          <a:ln/>
        </p:spPr>
      </p:sp>
      <p:sp>
        <p:nvSpPr>
          <p:cNvPr id="160771" name="Espaço Reservado para Anotações 2"/>
          <p:cNvSpPr>
            <a:spLocks noGrp="1"/>
          </p:cNvSpPr>
          <p:nvPr>
            <p:ph type="body" idx="1"/>
          </p:nvPr>
        </p:nvSpPr>
        <p:spPr>
          <a:noFill/>
        </p:spPr>
        <p:txBody>
          <a:bodyPr/>
          <a:lstStyle/>
          <a:p>
            <a:r>
              <a:rPr lang="pt-BR" altLang="pt-BR" smtClean="0"/>
              <a:t>Nesta figura é mostrado um exemplo de controle manual de um processo de aquecimento de água. </a:t>
            </a:r>
          </a:p>
          <a:p>
            <a:r>
              <a:rPr lang="pt-BR" altLang="pt-BR" smtClean="0"/>
              <a:t>A água entra em um trocador de calor no qual há uma serpentina pela qual passa vapor. A temperatura de saída da água é função da vazão de vapor. O operador verifica com o  tato a temperatura da saída de água quente e mentalmente compara com a temperatura desejada. Em função da diferença, ele ajusta a abertura da válvula que dá passagem ao vapor que aquece a água. </a:t>
            </a:r>
          </a:p>
        </p:txBody>
      </p:sp>
      <p:sp>
        <p:nvSpPr>
          <p:cNvPr id="160772" name="Espaço Reservado para Número de Slide 3"/>
          <p:cNvSpPr>
            <a:spLocks noGrp="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AECEE26F-2F5E-41B6-9D8D-6D7568CC331C}" type="slidenum">
              <a:rPr lang="pt-BR" altLang="pt-BR" sz="1300"/>
              <a:pPr>
                <a:spcBef>
                  <a:spcPct val="0"/>
                </a:spcBef>
              </a:pPr>
              <a:t>17</a:t>
            </a:fld>
            <a:endParaRPr lang="pt-BR" altLang="pt-BR" sz="1300"/>
          </a:p>
        </p:txBody>
      </p:sp>
    </p:spTree>
    <p:extLst>
      <p:ext uri="{BB962C8B-B14F-4D97-AF65-F5344CB8AC3E}">
        <p14:creationId xmlns:p14="http://schemas.microsoft.com/office/powerpoint/2010/main" val="17844509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B05C7A5D-71EA-4B4B-B322-70CD531F9621}" type="slidenum">
              <a:rPr lang="pt-BR" altLang="pt-BR" sz="1300"/>
              <a:pPr>
                <a:spcBef>
                  <a:spcPct val="0"/>
                </a:spcBef>
              </a:pPr>
              <a:t>18</a:t>
            </a:fld>
            <a:endParaRPr lang="pt-BR" altLang="pt-BR" sz="1300"/>
          </a:p>
        </p:txBody>
      </p:sp>
      <p:sp>
        <p:nvSpPr>
          <p:cNvPr id="161795" name="Rectangle 5"/>
          <p:cNvSpPr txBox="1">
            <a:spLocks noGrp="1" noChangeArrowheads="1"/>
          </p:cNvSpPr>
          <p:nvPr/>
        </p:nvSpPr>
        <p:spPr bwMode="auto">
          <a:xfrm>
            <a:off x="3862388" y="9432925"/>
            <a:ext cx="2957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376" tIns="0" rIns="19376" bIns="0" anchor="b"/>
          <a:lstStyle>
            <a:lvl1pPr defTabSz="754063">
              <a:spcBef>
                <a:spcPct val="30000"/>
              </a:spcBef>
              <a:defRPr sz="1200">
                <a:solidFill>
                  <a:schemeClr val="tx1"/>
                </a:solidFill>
                <a:latin typeface="Times New Roman" pitchFamily="18" charset="0"/>
              </a:defRPr>
            </a:lvl1pPr>
            <a:lvl2pPr marL="742950" indent="-285750" defTabSz="754063">
              <a:spcBef>
                <a:spcPct val="30000"/>
              </a:spcBef>
              <a:defRPr sz="1200">
                <a:solidFill>
                  <a:schemeClr val="tx1"/>
                </a:solidFill>
                <a:latin typeface="Times New Roman" pitchFamily="18" charset="0"/>
              </a:defRPr>
            </a:lvl2pPr>
            <a:lvl3pPr marL="1143000" indent="-228600" defTabSz="754063">
              <a:spcBef>
                <a:spcPct val="30000"/>
              </a:spcBef>
              <a:defRPr sz="1200">
                <a:solidFill>
                  <a:schemeClr val="tx1"/>
                </a:solidFill>
                <a:latin typeface="Times New Roman" pitchFamily="18" charset="0"/>
              </a:defRPr>
            </a:lvl3pPr>
            <a:lvl4pPr marL="1600200" indent="-228600" defTabSz="754063">
              <a:spcBef>
                <a:spcPct val="30000"/>
              </a:spcBef>
              <a:defRPr sz="1200">
                <a:solidFill>
                  <a:schemeClr val="tx1"/>
                </a:solidFill>
                <a:latin typeface="Times New Roman" pitchFamily="18" charset="0"/>
              </a:defRPr>
            </a:lvl4pPr>
            <a:lvl5pPr marL="2057400" indent="-228600" defTabSz="754063">
              <a:spcBef>
                <a:spcPct val="30000"/>
              </a:spcBef>
              <a:defRPr sz="1200">
                <a:solidFill>
                  <a:schemeClr val="tx1"/>
                </a:solidFill>
                <a:latin typeface="Times New Roman" pitchFamily="18" charset="0"/>
              </a:defRPr>
            </a:lvl5pPr>
            <a:lvl6pPr marL="2514600" indent="-228600" defTabSz="754063" eaLnBrk="0" fontAlgn="base" hangingPunct="0">
              <a:spcBef>
                <a:spcPct val="30000"/>
              </a:spcBef>
              <a:spcAft>
                <a:spcPct val="0"/>
              </a:spcAft>
              <a:defRPr sz="1200">
                <a:solidFill>
                  <a:schemeClr val="tx1"/>
                </a:solidFill>
                <a:latin typeface="Times New Roman" pitchFamily="18" charset="0"/>
              </a:defRPr>
            </a:lvl6pPr>
            <a:lvl7pPr marL="2971800" indent="-228600" defTabSz="754063" eaLnBrk="0" fontAlgn="base" hangingPunct="0">
              <a:spcBef>
                <a:spcPct val="30000"/>
              </a:spcBef>
              <a:spcAft>
                <a:spcPct val="0"/>
              </a:spcAft>
              <a:defRPr sz="1200">
                <a:solidFill>
                  <a:schemeClr val="tx1"/>
                </a:solidFill>
                <a:latin typeface="Times New Roman" pitchFamily="18" charset="0"/>
              </a:defRPr>
            </a:lvl7pPr>
            <a:lvl8pPr marL="3429000" indent="-228600" defTabSz="754063" eaLnBrk="0" fontAlgn="base" hangingPunct="0">
              <a:spcBef>
                <a:spcPct val="30000"/>
              </a:spcBef>
              <a:spcAft>
                <a:spcPct val="0"/>
              </a:spcAft>
              <a:defRPr sz="1200">
                <a:solidFill>
                  <a:schemeClr val="tx1"/>
                </a:solidFill>
                <a:latin typeface="Times New Roman" pitchFamily="18" charset="0"/>
              </a:defRPr>
            </a:lvl8pPr>
            <a:lvl9pPr marL="3886200" indent="-228600" defTabSz="754063" eaLnBrk="0" fontAlgn="base" hangingPunct="0">
              <a:spcBef>
                <a:spcPct val="30000"/>
              </a:spcBef>
              <a:spcAft>
                <a:spcPct val="0"/>
              </a:spcAft>
              <a:defRPr sz="1200">
                <a:solidFill>
                  <a:schemeClr val="tx1"/>
                </a:solidFill>
                <a:latin typeface="Times New Roman" pitchFamily="18" charset="0"/>
              </a:defRPr>
            </a:lvl9pPr>
          </a:lstStyle>
          <a:p>
            <a:pPr algn="r">
              <a:spcBef>
                <a:spcPct val="0"/>
              </a:spcBef>
            </a:pPr>
            <a:fld id="{61AE3AA8-2E66-4615-98EB-C88FFF579436}" type="slidenum">
              <a:rPr lang="pt-BR" altLang="pt-BR" sz="1100" b="0" i="1"/>
              <a:pPr algn="r">
                <a:spcBef>
                  <a:spcPct val="0"/>
                </a:spcBef>
              </a:pPr>
              <a:t>18</a:t>
            </a:fld>
            <a:endParaRPr lang="pt-BR" altLang="pt-BR" sz="1100" b="0" i="1"/>
          </a:p>
        </p:txBody>
      </p:sp>
      <p:sp>
        <p:nvSpPr>
          <p:cNvPr id="161796" name="Rectangle 2"/>
          <p:cNvSpPr>
            <a:spLocks noGrp="1" noRot="1" noChangeAspect="1" noChangeArrowheads="1" noTextEdit="1"/>
          </p:cNvSpPr>
          <p:nvPr>
            <p:ph type="sldImg"/>
          </p:nvPr>
        </p:nvSpPr>
        <p:spPr>
          <a:xfrm>
            <a:off x="930275" y="744538"/>
            <a:ext cx="4959350" cy="3722687"/>
          </a:xfrm>
          <a:ln cap="flat"/>
        </p:spPr>
      </p:sp>
      <p:sp>
        <p:nvSpPr>
          <p:cNvPr id="161797" name="Rectangle 3"/>
          <p:cNvSpPr>
            <a:spLocks noGrp="1" noChangeArrowheads="1"/>
          </p:cNvSpPr>
          <p:nvPr>
            <p:ph type="body" idx="1"/>
          </p:nvPr>
        </p:nvSpPr>
        <p:spPr>
          <a:xfrm>
            <a:off x="908050" y="4721225"/>
            <a:ext cx="5002213" cy="4179888"/>
          </a:xfrm>
          <a:noFill/>
        </p:spPr>
        <p:txBody>
          <a:bodyPr lIns="92033" tIns="45210" rIns="92033" bIns="45210"/>
          <a:lstStyle/>
          <a:p>
            <a:pPr eaLnBrk="1" hangingPunct="1"/>
            <a:endParaRPr lang="pt-BR" altLang="pt-BR" smtClean="0"/>
          </a:p>
        </p:txBody>
      </p:sp>
    </p:spTree>
    <p:extLst>
      <p:ext uri="{BB962C8B-B14F-4D97-AF65-F5344CB8AC3E}">
        <p14:creationId xmlns:p14="http://schemas.microsoft.com/office/powerpoint/2010/main" val="1447621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2842FF91-3F7B-4028-B3BF-BC3A7B3AA886}" type="slidenum">
              <a:rPr lang="pt-BR" altLang="pt-BR" sz="1300"/>
              <a:pPr>
                <a:spcBef>
                  <a:spcPct val="0"/>
                </a:spcBef>
              </a:pPr>
              <a:t>19</a:t>
            </a:fld>
            <a:endParaRPr lang="pt-BR" altLang="pt-BR" sz="1300"/>
          </a:p>
        </p:txBody>
      </p:sp>
      <p:sp>
        <p:nvSpPr>
          <p:cNvPr id="162819" name="Rectangle 5"/>
          <p:cNvSpPr txBox="1">
            <a:spLocks noGrp="1" noChangeArrowheads="1"/>
          </p:cNvSpPr>
          <p:nvPr/>
        </p:nvSpPr>
        <p:spPr bwMode="auto">
          <a:xfrm>
            <a:off x="3862388" y="9432925"/>
            <a:ext cx="2957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376" tIns="0" rIns="19376" bIns="0" anchor="b"/>
          <a:lstStyle>
            <a:lvl1pPr defTabSz="754063">
              <a:spcBef>
                <a:spcPct val="30000"/>
              </a:spcBef>
              <a:defRPr sz="1200">
                <a:solidFill>
                  <a:schemeClr val="tx1"/>
                </a:solidFill>
                <a:latin typeface="Times New Roman" pitchFamily="18" charset="0"/>
              </a:defRPr>
            </a:lvl1pPr>
            <a:lvl2pPr marL="742950" indent="-285750" defTabSz="754063">
              <a:spcBef>
                <a:spcPct val="30000"/>
              </a:spcBef>
              <a:defRPr sz="1200">
                <a:solidFill>
                  <a:schemeClr val="tx1"/>
                </a:solidFill>
                <a:latin typeface="Times New Roman" pitchFamily="18" charset="0"/>
              </a:defRPr>
            </a:lvl2pPr>
            <a:lvl3pPr marL="1143000" indent="-228600" defTabSz="754063">
              <a:spcBef>
                <a:spcPct val="30000"/>
              </a:spcBef>
              <a:defRPr sz="1200">
                <a:solidFill>
                  <a:schemeClr val="tx1"/>
                </a:solidFill>
                <a:latin typeface="Times New Roman" pitchFamily="18" charset="0"/>
              </a:defRPr>
            </a:lvl3pPr>
            <a:lvl4pPr marL="1600200" indent="-228600" defTabSz="754063">
              <a:spcBef>
                <a:spcPct val="30000"/>
              </a:spcBef>
              <a:defRPr sz="1200">
                <a:solidFill>
                  <a:schemeClr val="tx1"/>
                </a:solidFill>
                <a:latin typeface="Times New Roman" pitchFamily="18" charset="0"/>
              </a:defRPr>
            </a:lvl4pPr>
            <a:lvl5pPr marL="2057400" indent="-228600" defTabSz="754063">
              <a:spcBef>
                <a:spcPct val="30000"/>
              </a:spcBef>
              <a:defRPr sz="1200">
                <a:solidFill>
                  <a:schemeClr val="tx1"/>
                </a:solidFill>
                <a:latin typeface="Times New Roman" pitchFamily="18" charset="0"/>
              </a:defRPr>
            </a:lvl5pPr>
            <a:lvl6pPr marL="2514600" indent="-228600" defTabSz="754063" eaLnBrk="0" fontAlgn="base" hangingPunct="0">
              <a:spcBef>
                <a:spcPct val="30000"/>
              </a:spcBef>
              <a:spcAft>
                <a:spcPct val="0"/>
              </a:spcAft>
              <a:defRPr sz="1200">
                <a:solidFill>
                  <a:schemeClr val="tx1"/>
                </a:solidFill>
                <a:latin typeface="Times New Roman" pitchFamily="18" charset="0"/>
              </a:defRPr>
            </a:lvl6pPr>
            <a:lvl7pPr marL="2971800" indent="-228600" defTabSz="754063" eaLnBrk="0" fontAlgn="base" hangingPunct="0">
              <a:spcBef>
                <a:spcPct val="30000"/>
              </a:spcBef>
              <a:spcAft>
                <a:spcPct val="0"/>
              </a:spcAft>
              <a:defRPr sz="1200">
                <a:solidFill>
                  <a:schemeClr val="tx1"/>
                </a:solidFill>
                <a:latin typeface="Times New Roman" pitchFamily="18" charset="0"/>
              </a:defRPr>
            </a:lvl7pPr>
            <a:lvl8pPr marL="3429000" indent="-228600" defTabSz="754063" eaLnBrk="0" fontAlgn="base" hangingPunct="0">
              <a:spcBef>
                <a:spcPct val="30000"/>
              </a:spcBef>
              <a:spcAft>
                <a:spcPct val="0"/>
              </a:spcAft>
              <a:defRPr sz="1200">
                <a:solidFill>
                  <a:schemeClr val="tx1"/>
                </a:solidFill>
                <a:latin typeface="Times New Roman" pitchFamily="18" charset="0"/>
              </a:defRPr>
            </a:lvl8pPr>
            <a:lvl9pPr marL="3886200" indent="-228600" defTabSz="754063" eaLnBrk="0" fontAlgn="base" hangingPunct="0">
              <a:spcBef>
                <a:spcPct val="30000"/>
              </a:spcBef>
              <a:spcAft>
                <a:spcPct val="0"/>
              </a:spcAft>
              <a:defRPr sz="1200">
                <a:solidFill>
                  <a:schemeClr val="tx1"/>
                </a:solidFill>
                <a:latin typeface="Times New Roman" pitchFamily="18" charset="0"/>
              </a:defRPr>
            </a:lvl9pPr>
          </a:lstStyle>
          <a:p>
            <a:pPr algn="r">
              <a:spcBef>
                <a:spcPct val="0"/>
              </a:spcBef>
            </a:pPr>
            <a:fld id="{61B3716C-2C15-4F7B-9AEC-1D5230CA6BC3}" type="slidenum">
              <a:rPr lang="pt-BR" altLang="pt-BR" sz="1100" b="0" i="1"/>
              <a:pPr algn="r">
                <a:spcBef>
                  <a:spcPct val="0"/>
                </a:spcBef>
              </a:pPr>
              <a:t>19</a:t>
            </a:fld>
            <a:endParaRPr lang="pt-BR" altLang="pt-BR" sz="1100" b="0" i="1"/>
          </a:p>
        </p:txBody>
      </p:sp>
      <p:sp>
        <p:nvSpPr>
          <p:cNvPr id="162820" name="Rectangle 2"/>
          <p:cNvSpPr>
            <a:spLocks noGrp="1" noRot="1" noChangeAspect="1" noChangeArrowheads="1" noTextEdit="1"/>
          </p:cNvSpPr>
          <p:nvPr>
            <p:ph type="sldImg"/>
          </p:nvPr>
        </p:nvSpPr>
        <p:spPr>
          <a:xfrm>
            <a:off x="930275" y="744538"/>
            <a:ext cx="4959350" cy="3722687"/>
          </a:xfrm>
          <a:ln cap="flat"/>
        </p:spPr>
      </p:sp>
      <p:sp>
        <p:nvSpPr>
          <p:cNvPr id="162821" name="Rectangle 3"/>
          <p:cNvSpPr>
            <a:spLocks noGrp="1" noChangeArrowheads="1"/>
          </p:cNvSpPr>
          <p:nvPr>
            <p:ph type="body" idx="1"/>
          </p:nvPr>
        </p:nvSpPr>
        <p:spPr>
          <a:xfrm>
            <a:off x="908050" y="4721225"/>
            <a:ext cx="5002213" cy="4179888"/>
          </a:xfrm>
          <a:noFill/>
        </p:spPr>
        <p:txBody>
          <a:bodyPr lIns="92033" tIns="45210" rIns="92033" bIns="45210"/>
          <a:lstStyle/>
          <a:p>
            <a:pPr eaLnBrk="1" hangingPunct="1"/>
            <a:endParaRPr lang="pt-BR" altLang="pt-BR" smtClean="0"/>
          </a:p>
        </p:txBody>
      </p:sp>
    </p:spTree>
    <p:extLst>
      <p:ext uri="{BB962C8B-B14F-4D97-AF65-F5344CB8AC3E}">
        <p14:creationId xmlns:p14="http://schemas.microsoft.com/office/powerpoint/2010/main" val="1544390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94A6C7CF-0FFA-4E52-A460-476ACCC3FD5D}" type="slidenum">
              <a:rPr lang="pt-BR" altLang="pt-BR" sz="1300"/>
              <a:pPr>
                <a:spcBef>
                  <a:spcPct val="0"/>
                </a:spcBef>
              </a:pPr>
              <a:t>20</a:t>
            </a:fld>
            <a:endParaRPr lang="pt-BR" altLang="pt-BR" sz="1300"/>
          </a:p>
        </p:txBody>
      </p:sp>
      <p:sp>
        <p:nvSpPr>
          <p:cNvPr id="163843" name="Rectangle 5"/>
          <p:cNvSpPr txBox="1">
            <a:spLocks noGrp="1" noChangeArrowheads="1"/>
          </p:cNvSpPr>
          <p:nvPr/>
        </p:nvSpPr>
        <p:spPr bwMode="auto">
          <a:xfrm>
            <a:off x="3862388" y="9432925"/>
            <a:ext cx="2957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376" tIns="0" rIns="19376" bIns="0" anchor="b"/>
          <a:lstStyle>
            <a:lvl1pPr defTabSz="754063">
              <a:spcBef>
                <a:spcPct val="30000"/>
              </a:spcBef>
              <a:defRPr sz="1200">
                <a:solidFill>
                  <a:schemeClr val="tx1"/>
                </a:solidFill>
                <a:latin typeface="Times New Roman" pitchFamily="18" charset="0"/>
              </a:defRPr>
            </a:lvl1pPr>
            <a:lvl2pPr marL="742950" indent="-285750" defTabSz="754063">
              <a:spcBef>
                <a:spcPct val="30000"/>
              </a:spcBef>
              <a:defRPr sz="1200">
                <a:solidFill>
                  <a:schemeClr val="tx1"/>
                </a:solidFill>
                <a:latin typeface="Times New Roman" pitchFamily="18" charset="0"/>
              </a:defRPr>
            </a:lvl2pPr>
            <a:lvl3pPr marL="1143000" indent="-228600" defTabSz="754063">
              <a:spcBef>
                <a:spcPct val="30000"/>
              </a:spcBef>
              <a:defRPr sz="1200">
                <a:solidFill>
                  <a:schemeClr val="tx1"/>
                </a:solidFill>
                <a:latin typeface="Times New Roman" pitchFamily="18" charset="0"/>
              </a:defRPr>
            </a:lvl3pPr>
            <a:lvl4pPr marL="1600200" indent="-228600" defTabSz="754063">
              <a:spcBef>
                <a:spcPct val="30000"/>
              </a:spcBef>
              <a:defRPr sz="1200">
                <a:solidFill>
                  <a:schemeClr val="tx1"/>
                </a:solidFill>
                <a:latin typeface="Times New Roman" pitchFamily="18" charset="0"/>
              </a:defRPr>
            </a:lvl4pPr>
            <a:lvl5pPr marL="2057400" indent="-228600" defTabSz="754063">
              <a:spcBef>
                <a:spcPct val="30000"/>
              </a:spcBef>
              <a:defRPr sz="1200">
                <a:solidFill>
                  <a:schemeClr val="tx1"/>
                </a:solidFill>
                <a:latin typeface="Times New Roman" pitchFamily="18" charset="0"/>
              </a:defRPr>
            </a:lvl5pPr>
            <a:lvl6pPr marL="2514600" indent="-228600" defTabSz="754063" eaLnBrk="0" fontAlgn="base" hangingPunct="0">
              <a:spcBef>
                <a:spcPct val="30000"/>
              </a:spcBef>
              <a:spcAft>
                <a:spcPct val="0"/>
              </a:spcAft>
              <a:defRPr sz="1200">
                <a:solidFill>
                  <a:schemeClr val="tx1"/>
                </a:solidFill>
                <a:latin typeface="Times New Roman" pitchFamily="18" charset="0"/>
              </a:defRPr>
            </a:lvl6pPr>
            <a:lvl7pPr marL="2971800" indent="-228600" defTabSz="754063" eaLnBrk="0" fontAlgn="base" hangingPunct="0">
              <a:spcBef>
                <a:spcPct val="30000"/>
              </a:spcBef>
              <a:spcAft>
                <a:spcPct val="0"/>
              </a:spcAft>
              <a:defRPr sz="1200">
                <a:solidFill>
                  <a:schemeClr val="tx1"/>
                </a:solidFill>
                <a:latin typeface="Times New Roman" pitchFamily="18" charset="0"/>
              </a:defRPr>
            </a:lvl7pPr>
            <a:lvl8pPr marL="3429000" indent="-228600" defTabSz="754063" eaLnBrk="0" fontAlgn="base" hangingPunct="0">
              <a:spcBef>
                <a:spcPct val="30000"/>
              </a:spcBef>
              <a:spcAft>
                <a:spcPct val="0"/>
              </a:spcAft>
              <a:defRPr sz="1200">
                <a:solidFill>
                  <a:schemeClr val="tx1"/>
                </a:solidFill>
                <a:latin typeface="Times New Roman" pitchFamily="18" charset="0"/>
              </a:defRPr>
            </a:lvl8pPr>
            <a:lvl9pPr marL="3886200" indent="-228600" defTabSz="754063" eaLnBrk="0" fontAlgn="base" hangingPunct="0">
              <a:spcBef>
                <a:spcPct val="30000"/>
              </a:spcBef>
              <a:spcAft>
                <a:spcPct val="0"/>
              </a:spcAft>
              <a:defRPr sz="1200">
                <a:solidFill>
                  <a:schemeClr val="tx1"/>
                </a:solidFill>
                <a:latin typeface="Times New Roman" pitchFamily="18" charset="0"/>
              </a:defRPr>
            </a:lvl9pPr>
          </a:lstStyle>
          <a:p>
            <a:pPr algn="r">
              <a:spcBef>
                <a:spcPct val="0"/>
              </a:spcBef>
            </a:pPr>
            <a:fld id="{568DAE2D-038B-4744-95D7-5A60990749C8}" type="slidenum">
              <a:rPr lang="pt-BR" altLang="pt-BR" sz="1100" b="0" i="1"/>
              <a:pPr algn="r">
                <a:spcBef>
                  <a:spcPct val="0"/>
                </a:spcBef>
              </a:pPr>
              <a:t>20</a:t>
            </a:fld>
            <a:endParaRPr lang="pt-BR" altLang="pt-BR" sz="1100" b="0" i="1"/>
          </a:p>
        </p:txBody>
      </p:sp>
      <p:sp>
        <p:nvSpPr>
          <p:cNvPr id="163844" name="Rectangle 2"/>
          <p:cNvSpPr>
            <a:spLocks noGrp="1" noRot="1" noChangeAspect="1" noChangeArrowheads="1" noTextEdit="1"/>
          </p:cNvSpPr>
          <p:nvPr>
            <p:ph type="sldImg"/>
          </p:nvPr>
        </p:nvSpPr>
        <p:spPr>
          <a:xfrm>
            <a:off x="930275" y="744538"/>
            <a:ext cx="4959350" cy="3722687"/>
          </a:xfrm>
          <a:ln cap="flat"/>
        </p:spPr>
      </p:sp>
      <p:sp>
        <p:nvSpPr>
          <p:cNvPr id="163845" name="Rectangle 3"/>
          <p:cNvSpPr>
            <a:spLocks noGrp="1" noChangeArrowheads="1"/>
          </p:cNvSpPr>
          <p:nvPr>
            <p:ph type="body" idx="1"/>
          </p:nvPr>
        </p:nvSpPr>
        <p:spPr>
          <a:xfrm>
            <a:off x="908050" y="4721225"/>
            <a:ext cx="5002213" cy="4179888"/>
          </a:xfrm>
          <a:noFill/>
        </p:spPr>
        <p:txBody>
          <a:bodyPr lIns="92033" tIns="45210" rIns="92033" bIns="45210"/>
          <a:lstStyle/>
          <a:p>
            <a:pPr eaLnBrk="1" hangingPunct="1"/>
            <a:endParaRPr lang="pt-BR" altLang="pt-BR" smtClean="0"/>
          </a:p>
        </p:txBody>
      </p:sp>
    </p:spTree>
    <p:extLst>
      <p:ext uri="{BB962C8B-B14F-4D97-AF65-F5344CB8AC3E}">
        <p14:creationId xmlns:p14="http://schemas.microsoft.com/office/powerpoint/2010/main" val="3335021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AFF52A4F-FAD8-4566-95D7-0D22B2AD17BB}" type="slidenum">
              <a:rPr lang="pt-BR" altLang="pt-BR" sz="1300"/>
              <a:pPr>
                <a:spcBef>
                  <a:spcPct val="0"/>
                </a:spcBef>
              </a:pPr>
              <a:t>2</a:t>
            </a:fld>
            <a:endParaRPr lang="pt-BR" altLang="pt-BR" sz="1300"/>
          </a:p>
        </p:txBody>
      </p:sp>
      <p:sp>
        <p:nvSpPr>
          <p:cNvPr id="145411" name="Rectangle 5"/>
          <p:cNvSpPr txBox="1">
            <a:spLocks noGrp="1" noChangeArrowheads="1"/>
          </p:cNvSpPr>
          <p:nvPr/>
        </p:nvSpPr>
        <p:spPr bwMode="auto">
          <a:xfrm>
            <a:off x="3862388" y="9432925"/>
            <a:ext cx="2957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376" tIns="0" rIns="19376" bIns="0" anchor="b"/>
          <a:lstStyle>
            <a:lvl1pPr defTabSz="754063">
              <a:spcBef>
                <a:spcPct val="30000"/>
              </a:spcBef>
              <a:defRPr sz="1200">
                <a:solidFill>
                  <a:schemeClr val="tx1"/>
                </a:solidFill>
                <a:latin typeface="Times New Roman" pitchFamily="18" charset="0"/>
              </a:defRPr>
            </a:lvl1pPr>
            <a:lvl2pPr marL="742950" indent="-285750" defTabSz="754063">
              <a:spcBef>
                <a:spcPct val="30000"/>
              </a:spcBef>
              <a:defRPr sz="1200">
                <a:solidFill>
                  <a:schemeClr val="tx1"/>
                </a:solidFill>
                <a:latin typeface="Times New Roman" pitchFamily="18" charset="0"/>
              </a:defRPr>
            </a:lvl2pPr>
            <a:lvl3pPr marL="1143000" indent="-228600" defTabSz="754063">
              <a:spcBef>
                <a:spcPct val="30000"/>
              </a:spcBef>
              <a:defRPr sz="1200">
                <a:solidFill>
                  <a:schemeClr val="tx1"/>
                </a:solidFill>
                <a:latin typeface="Times New Roman" pitchFamily="18" charset="0"/>
              </a:defRPr>
            </a:lvl3pPr>
            <a:lvl4pPr marL="1600200" indent="-228600" defTabSz="754063">
              <a:spcBef>
                <a:spcPct val="30000"/>
              </a:spcBef>
              <a:defRPr sz="1200">
                <a:solidFill>
                  <a:schemeClr val="tx1"/>
                </a:solidFill>
                <a:latin typeface="Times New Roman" pitchFamily="18" charset="0"/>
              </a:defRPr>
            </a:lvl4pPr>
            <a:lvl5pPr marL="2057400" indent="-228600" defTabSz="754063">
              <a:spcBef>
                <a:spcPct val="30000"/>
              </a:spcBef>
              <a:defRPr sz="1200">
                <a:solidFill>
                  <a:schemeClr val="tx1"/>
                </a:solidFill>
                <a:latin typeface="Times New Roman" pitchFamily="18" charset="0"/>
              </a:defRPr>
            </a:lvl5pPr>
            <a:lvl6pPr marL="2514600" indent="-228600" defTabSz="754063" eaLnBrk="0" fontAlgn="base" hangingPunct="0">
              <a:spcBef>
                <a:spcPct val="30000"/>
              </a:spcBef>
              <a:spcAft>
                <a:spcPct val="0"/>
              </a:spcAft>
              <a:defRPr sz="1200">
                <a:solidFill>
                  <a:schemeClr val="tx1"/>
                </a:solidFill>
                <a:latin typeface="Times New Roman" pitchFamily="18" charset="0"/>
              </a:defRPr>
            </a:lvl6pPr>
            <a:lvl7pPr marL="2971800" indent="-228600" defTabSz="754063" eaLnBrk="0" fontAlgn="base" hangingPunct="0">
              <a:spcBef>
                <a:spcPct val="30000"/>
              </a:spcBef>
              <a:spcAft>
                <a:spcPct val="0"/>
              </a:spcAft>
              <a:defRPr sz="1200">
                <a:solidFill>
                  <a:schemeClr val="tx1"/>
                </a:solidFill>
                <a:latin typeface="Times New Roman" pitchFamily="18" charset="0"/>
              </a:defRPr>
            </a:lvl7pPr>
            <a:lvl8pPr marL="3429000" indent="-228600" defTabSz="754063" eaLnBrk="0" fontAlgn="base" hangingPunct="0">
              <a:spcBef>
                <a:spcPct val="30000"/>
              </a:spcBef>
              <a:spcAft>
                <a:spcPct val="0"/>
              </a:spcAft>
              <a:defRPr sz="1200">
                <a:solidFill>
                  <a:schemeClr val="tx1"/>
                </a:solidFill>
                <a:latin typeface="Times New Roman" pitchFamily="18" charset="0"/>
              </a:defRPr>
            </a:lvl8pPr>
            <a:lvl9pPr marL="3886200" indent="-228600" defTabSz="754063" eaLnBrk="0" fontAlgn="base" hangingPunct="0">
              <a:spcBef>
                <a:spcPct val="30000"/>
              </a:spcBef>
              <a:spcAft>
                <a:spcPct val="0"/>
              </a:spcAft>
              <a:defRPr sz="1200">
                <a:solidFill>
                  <a:schemeClr val="tx1"/>
                </a:solidFill>
                <a:latin typeface="Times New Roman" pitchFamily="18" charset="0"/>
              </a:defRPr>
            </a:lvl9pPr>
          </a:lstStyle>
          <a:p>
            <a:pPr algn="r">
              <a:spcBef>
                <a:spcPct val="0"/>
              </a:spcBef>
            </a:pPr>
            <a:fld id="{12C10F60-EB43-46D4-9D85-6E9B5DB3C472}" type="slidenum">
              <a:rPr lang="pt-BR" altLang="pt-BR" sz="1100" b="0" i="1"/>
              <a:pPr algn="r">
                <a:spcBef>
                  <a:spcPct val="0"/>
                </a:spcBef>
              </a:pPr>
              <a:t>2</a:t>
            </a:fld>
            <a:endParaRPr lang="pt-BR" altLang="pt-BR" sz="1100" b="0" i="1"/>
          </a:p>
        </p:txBody>
      </p:sp>
      <p:sp>
        <p:nvSpPr>
          <p:cNvPr id="145412" name="Rectangle 2"/>
          <p:cNvSpPr>
            <a:spLocks noGrp="1" noRot="1" noChangeAspect="1" noChangeArrowheads="1" noTextEdit="1"/>
          </p:cNvSpPr>
          <p:nvPr>
            <p:ph type="sldImg"/>
          </p:nvPr>
        </p:nvSpPr>
        <p:spPr>
          <a:xfrm>
            <a:off x="930275" y="744538"/>
            <a:ext cx="4959350" cy="3722687"/>
          </a:xfrm>
          <a:ln cap="flat"/>
        </p:spPr>
      </p:sp>
      <p:sp>
        <p:nvSpPr>
          <p:cNvPr id="145413" name="Rectangle 3"/>
          <p:cNvSpPr>
            <a:spLocks noGrp="1" noChangeArrowheads="1"/>
          </p:cNvSpPr>
          <p:nvPr>
            <p:ph type="body" idx="1"/>
          </p:nvPr>
        </p:nvSpPr>
        <p:spPr>
          <a:xfrm>
            <a:off x="908050" y="4721225"/>
            <a:ext cx="5002213" cy="4179888"/>
          </a:xfrm>
          <a:noFill/>
        </p:spPr>
        <p:txBody>
          <a:bodyPr lIns="92033" tIns="45210" rIns="92033" bIns="45210"/>
          <a:lstStyle/>
          <a:p>
            <a:pPr eaLnBrk="1" hangingPunct="1"/>
            <a:endParaRPr lang="pt-BR" altLang="pt-BR" smtClean="0"/>
          </a:p>
        </p:txBody>
      </p:sp>
    </p:spTree>
    <p:extLst>
      <p:ext uri="{BB962C8B-B14F-4D97-AF65-F5344CB8AC3E}">
        <p14:creationId xmlns:p14="http://schemas.microsoft.com/office/powerpoint/2010/main" val="5620736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6C3B4EC7-8D24-4491-BC5F-3446CB6E55BB}" type="slidenum">
              <a:rPr lang="pt-BR" altLang="pt-BR" sz="1300"/>
              <a:pPr>
                <a:spcBef>
                  <a:spcPct val="0"/>
                </a:spcBef>
              </a:pPr>
              <a:t>21</a:t>
            </a:fld>
            <a:endParaRPr lang="pt-BR" altLang="pt-BR" sz="1300"/>
          </a:p>
        </p:txBody>
      </p:sp>
      <p:sp>
        <p:nvSpPr>
          <p:cNvPr id="165891" name="Rectangle 5"/>
          <p:cNvSpPr txBox="1">
            <a:spLocks noGrp="1" noChangeArrowheads="1"/>
          </p:cNvSpPr>
          <p:nvPr/>
        </p:nvSpPr>
        <p:spPr bwMode="auto">
          <a:xfrm>
            <a:off x="3862388" y="9432925"/>
            <a:ext cx="2957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376" tIns="0" rIns="19376" bIns="0" anchor="b"/>
          <a:lstStyle>
            <a:lvl1pPr defTabSz="754063">
              <a:spcBef>
                <a:spcPct val="30000"/>
              </a:spcBef>
              <a:defRPr sz="1200">
                <a:solidFill>
                  <a:schemeClr val="tx1"/>
                </a:solidFill>
                <a:latin typeface="Times New Roman" pitchFamily="18" charset="0"/>
              </a:defRPr>
            </a:lvl1pPr>
            <a:lvl2pPr marL="742950" indent="-285750" defTabSz="754063">
              <a:spcBef>
                <a:spcPct val="30000"/>
              </a:spcBef>
              <a:defRPr sz="1200">
                <a:solidFill>
                  <a:schemeClr val="tx1"/>
                </a:solidFill>
                <a:latin typeface="Times New Roman" pitchFamily="18" charset="0"/>
              </a:defRPr>
            </a:lvl2pPr>
            <a:lvl3pPr marL="1143000" indent="-228600" defTabSz="754063">
              <a:spcBef>
                <a:spcPct val="30000"/>
              </a:spcBef>
              <a:defRPr sz="1200">
                <a:solidFill>
                  <a:schemeClr val="tx1"/>
                </a:solidFill>
                <a:latin typeface="Times New Roman" pitchFamily="18" charset="0"/>
              </a:defRPr>
            </a:lvl3pPr>
            <a:lvl4pPr marL="1600200" indent="-228600" defTabSz="754063">
              <a:spcBef>
                <a:spcPct val="30000"/>
              </a:spcBef>
              <a:defRPr sz="1200">
                <a:solidFill>
                  <a:schemeClr val="tx1"/>
                </a:solidFill>
                <a:latin typeface="Times New Roman" pitchFamily="18" charset="0"/>
              </a:defRPr>
            </a:lvl4pPr>
            <a:lvl5pPr marL="2057400" indent="-228600" defTabSz="754063">
              <a:spcBef>
                <a:spcPct val="30000"/>
              </a:spcBef>
              <a:defRPr sz="1200">
                <a:solidFill>
                  <a:schemeClr val="tx1"/>
                </a:solidFill>
                <a:latin typeface="Times New Roman" pitchFamily="18" charset="0"/>
              </a:defRPr>
            </a:lvl5pPr>
            <a:lvl6pPr marL="2514600" indent="-228600" defTabSz="754063" eaLnBrk="0" fontAlgn="base" hangingPunct="0">
              <a:spcBef>
                <a:spcPct val="30000"/>
              </a:spcBef>
              <a:spcAft>
                <a:spcPct val="0"/>
              </a:spcAft>
              <a:defRPr sz="1200">
                <a:solidFill>
                  <a:schemeClr val="tx1"/>
                </a:solidFill>
                <a:latin typeface="Times New Roman" pitchFamily="18" charset="0"/>
              </a:defRPr>
            </a:lvl6pPr>
            <a:lvl7pPr marL="2971800" indent="-228600" defTabSz="754063" eaLnBrk="0" fontAlgn="base" hangingPunct="0">
              <a:spcBef>
                <a:spcPct val="30000"/>
              </a:spcBef>
              <a:spcAft>
                <a:spcPct val="0"/>
              </a:spcAft>
              <a:defRPr sz="1200">
                <a:solidFill>
                  <a:schemeClr val="tx1"/>
                </a:solidFill>
                <a:latin typeface="Times New Roman" pitchFamily="18" charset="0"/>
              </a:defRPr>
            </a:lvl7pPr>
            <a:lvl8pPr marL="3429000" indent="-228600" defTabSz="754063" eaLnBrk="0" fontAlgn="base" hangingPunct="0">
              <a:spcBef>
                <a:spcPct val="30000"/>
              </a:spcBef>
              <a:spcAft>
                <a:spcPct val="0"/>
              </a:spcAft>
              <a:defRPr sz="1200">
                <a:solidFill>
                  <a:schemeClr val="tx1"/>
                </a:solidFill>
                <a:latin typeface="Times New Roman" pitchFamily="18" charset="0"/>
              </a:defRPr>
            </a:lvl8pPr>
            <a:lvl9pPr marL="3886200" indent="-228600" defTabSz="754063" eaLnBrk="0" fontAlgn="base" hangingPunct="0">
              <a:spcBef>
                <a:spcPct val="30000"/>
              </a:spcBef>
              <a:spcAft>
                <a:spcPct val="0"/>
              </a:spcAft>
              <a:defRPr sz="1200">
                <a:solidFill>
                  <a:schemeClr val="tx1"/>
                </a:solidFill>
                <a:latin typeface="Times New Roman" pitchFamily="18" charset="0"/>
              </a:defRPr>
            </a:lvl9pPr>
          </a:lstStyle>
          <a:p>
            <a:pPr algn="r">
              <a:spcBef>
                <a:spcPct val="0"/>
              </a:spcBef>
            </a:pPr>
            <a:fld id="{9AD5E201-5AE9-4C96-95AC-70DB4EE53FE9}" type="slidenum">
              <a:rPr lang="pt-BR" altLang="pt-BR" sz="1100" b="0" i="1"/>
              <a:pPr algn="r">
                <a:spcBef>
                  <a:spcPct val="0"/>
                </a:spcBef>
              </a:pPr>
              <a:t>21</a:t>
            </a:fld>
            <a:endParaRPr lang="pt-BR" altLang="pt-BR" sz="1100" b="0" i="1"/>
          </a:p>
        </p:txBody>
      </p:sp>
      <p:sp>
        <p:nvSpPr>
          <p:cNvPr id="165892" name="Rectangle 2"/>
          <p:cNvSpPr>
            <a:spLocks noGrp="1" noRot="1" noChangeAspect="1" noChangeArrowheads="1" noTextEdit="1"/>
          </p:cNvSpPr>
          <p:nvPr>
            <p:ph type="sldImg"/>
          </p:nvPr>
        </p:nvSpPr>
        <p:spPr>
          <a:xfrm>
            <a:off x="930275" y="744538"/>
            <a:ext cx="4959350" cy="3722687"/>
          </a:xfrm>
          <a:ln cap="flat"/>
        </p:spPr>
      </p:sp>
      <p:sp>
        <p:nvSpPr>
          <p:cNvPr id="165893" name="Rectangle 3"/>
          <p:cNvSpPr>
            <a:spLocks noGrp="1" noChangeArrowheads="1"/>
          </p:cNvSpPr>
          <p:nvPr>
            <p:ph type="body" idx="1"/>
          </p:nvPr>
        </p:nvSpPr>
        <p:spPr>
          <a:xfrm>
            <a:off x="908050" y="4721225"/>
            <a:ext cx="5002213" cy="4179888"/>
          </a:xfrm>
          <a:noFill/>
        </p:spPr>
        <p:txBody>
          <a:bodyPr lIns="92033" tIns="45210" rIns="92033" bIns="45210"/>
          <a:lstStyle/>
          <a:p>
            <a:pPr eaLnBrk="1" hangingPunct="1"/>
            <a:endParaRPr lang="pt-BR" altLang="pt-BR" smtClean="0"/>
          </a:p>
        </p:txBody>
      </p:sp>
    </p:spTree>
    <p:extLst>
      <p:ext uri="{BB962C8B-B14F-4D97-AF65-F5344CB8AC3E}">
        <p14:creationId xmlns:p14="http://schemas.microsoft.com/office/powerpoint/2010/main" val="3329283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Espaço Reservado para Imagem de Slide 1"/>
          <p:cNvSpPr>
            <a:spLocks noGrp="1" noRot="1" noChangeAspect="1" noTextEdit="1"/>
          </p:cNvSpPr>
          <p:nvPr>
            <p:ph type="sldImg"/>
          </p:nvPr>
        </p:nvSpPr>
        <p:spPr>
          <a:ln/>
        </p:spPr>
      </p:sp>
      <p:sp>
        <p:nvSpPr>
          <p:cNvPr id="167939" name="Espaço Reservado para Anotações 2"/>
          <p:cNvSpPr>
            <a:spLocks noGrp="1"/>
          </p:cNvSpPr>
          <p:nvPr>
            <p:ph type="body" idx="1"/>
          </p:nvPr>
        </p:nvSpPr>
        <p:spPr>
          <a:noFill/>
        </p:spPr>
        <p:txBody>
          <a:bodyPr/>
          <a:lstStyle/>
          <a:p>
            <a:r>
              <a:rPr lang="pt-BR" altLang="pt-BR" sz="1600" dirty="0" smtClean="0"/>
              <a:t>Esta figura ilustra como um instrumento deve ser calibrado para que funcione adequadamente. Os limites operacionais devem estar dentro dos limites máximos do instrumento para que não ocorra saturação deste. Do contrário, quando a variável – nível, p. ex. – extrapolar os limites do medidor, a informação será perdida e não se saberá qual o valor real da variável. </a:t>
            </a:r>
          </a:p>
        </p:txBody>
      </p:sp>
      <p:sp>
        <p:nvSpPr>
          <p:cNvPr id="167940" name="Espaço Reservado para Número de Slide 3"/>
          <p:cNvSpPr>
            <a:spLocks noGrp="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4D6B5CBF-94BB-47DF-9363-B5484B71AF21}" type="slidenum">
              <a:rPr lang="pt-BR" altLang="pt-BR" sz="1300"/>
              <a:pPr>
                <a:spcBef>
                  <a:spcPct val="0"/>
                </a:spcBef>
              </a:pPr>
              <a:t>22</a:t>
            </a:fld>
            <a:endParaRPr lang="pt-BR" altLang="pt-BR" sz="1300"/>
          </a:p>
        </p:txBody>
      </p:sp>
    </p:spTree>
    <p:extLst>
      <p:ext uri="{BB962C8B-B14F-4D97-AF65-F5344CB8AC3E}">
        <p14:creationId xmlns:p14="http://schemas.microsoft.com/office/powerpoint/2010/main" val="41445360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Espaço Reservado para Imagem de Slide 1"/>
          <p:cNvSpPr>
            <a:spLocks noGrp="1" noRot="1" noChangeAspect="1" noTextEdit="1"/>
          </p:cNvSpPr>
          <p:nvPr>
            <p:ph type="sldImg"/>
          </p:nvPr>
        </p:nvSpPr>
        <p:spPr>
          <a:ln/>
        </p:spPr>
      </p:sp>
      <p:sp>
        <p:nvSpPr>
          <p:cNvPr id="168963" name="Espaço Reservado para Anotações 2"/>
          <p:cNvSpPr>
            <a:spLocks noGrp="1"/>
          </p:cNvSpPr>
          <p:nvPr>
            <p:ph type="body" idx="1"/>
          </p:nvPr>
        </p:nvSpPr>
        <p:spPr>
          <a:noFill/>
        </p:spPr>
        <p:txBody>
          <a:bodyPr/>
          <a:lstStyle/>
          <a:p>
            <a:endParaRPr lang="pt-BR" altLang="pt-BR" smtClean="0"/>
          </a:p>
        </p:txBody>
      </p:sp>
      <p:sp>
        <p:nvSpPr>
          <p:cNvPr id="168964" name="Espaço Reservado para Número de Slide 3"/>
          <p:cNvSpPr>
            <a:spLocks noGrp="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B89915BA-1FD6-489C-8D27-CDE1B5C6FF26}" type="slidenum">
              <a:rPr lang="pt-BR" altLang="pt-BR" sz="1300"/>
              <a:pPr>
                <a:spcBef>
                  <a:spcPct val="0"/>
                </a:spcBef>
              </a:pPr>
              <a:t>23</a:t>
            </a:fld>
            <a:endParaRPr lang="pt-BR" altLang="pt-BR" sz="1300"/>
          </a:p>
        </p:txBody>
      </p:sp>
    </p:spTree>
    <p:extLst>
      <p:ext uri="{BB962C8B-B14F-4D97-AF65-F5344CB8AC3E}">
        <p14:creationId xmlns:p14="http://schemas.microsoft.com/office/powerpoint/2010/main" val="40572572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4B1B88EC-185E-4BC5-BC3E-B25883D647B8}" type="slidenum">
              <a:rPr lang="pt-BR" altLang="pt-BR" sz="1300"/>
              <a:pPr>
                <a:spcBef>
                  <a:spcPct val="0"/>
                </a:spcBef>
              </a:pPr>
              <a:t>24</a:t>
            </a:fld>
            <a:endParaRPr lang="pt-BR" altLang="pt-BR" sz="1300"/>
          </a:p>
        </p:txBody>
      </p:sp>
      <p:sp>
        <p:nvSpPr>
          <p:cNvPr id="169987" name="Rectangle 5"/>
          <p:cNvSpPr txBox="1">
            <a:spLocks noGrp="1" noChangeArrowheads="1"/>
          </p:cNvSpPr>
          <p:nvPr/>
        </p:nvSpPr>
        <p:spPr bwMode="auto">
          <a:xfrm>
            <a:off x="3862388" y="9432925"/>
            <a:ext cx="2957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376" tIns="0" rIns="19376" bIns="0" anchor="b"/>
          <a:lstStyle>
            <a:lvl1pPr defTabSz="754063">
              <a:spcBef>
                <a:spcPct val="30000"/>
              </a:spcBef>
              <a:defRPr sz="1200">
                <a:solidFill>
                  <a:schemeClr val="tx1"/>
                </a:solidFill>
                <a:latin typeface="Times New Roman" pitchFamily="18" charset="0"/>
              </a:defRPr>
            </a:lvl1pPr>
            <a:lvl2pPr marL="742950" indent="-285750" defTabSz="754063">
              <a:spcBef>
                <a:spcPct val="30000"/>
              </a:spcBef>
              <a:defRPr sz="1200">
                <a:solidFill>
                  <a:schemeClr val="tx1"/>
                </a:solidFill>
                <a:latin typeface="Times New Roman" pitchFamily="18" charset="0"/>
              </a:defRPr>
            </a:lvl2pPr>
            <a:lvl3pPr marL="1143000" indent="-228600" defTabSz="754063">
              <a:spcBef>
                <a:spcPct val="30000"/>
              </a:spcBef>
              <a:defRPr sz="1200">
                <a:solidFill>
                  <a:schemeClr val="tx1"/>
                </a:solidFill>
                <a:latin typeface="Times New Roman" pitchFamily="18" charset="0"/>
              </a:defRPr>
            </a:lvl3pPr>
            <a:lvl4pPr marL="1600200" indent="-228600" defTabSz="754063">
              <a:spcBef>
                <a:spcPct val="30000"/>
              </a:spcBef>
              <a:defRPr sz="1200">
                <a:solidFill>
                  <a:schemeClr val="tx1"/>
                </a:solidFill>
                <a:latin typeface="Times New Roman" pitchFamily="18" charset="0"/>
              </a:defRPr>
            </a:lvl4pPr>
            <a:lvl5pPr marL="2057400" indent="-228600" defTabSz="754063">
              <a:spcBef>
                <a:spcPct val="30000"/>
              </a:spcBef>
              <a:defRPr sz="1200">
                <a:solidFill>
                  <a:schemeClr val="tx1"/>
                </a:solidFill>
                <a:latin typeface="Times New Roman" pitchFamily="18" charset="0"/>
              </a:defRPr>
            </a:lvl5pPr>
            <a:lvl6pPr marL="2514600" indent="-228600" defTabSz="754063" eaLnBrk="0" fontAlgn="base" hangingPunct="0">
              <a:spcBef>
                <a:spcPct val="30000"/>
              </a:spcBef>
              <a:spcAft>
                <a:spcPct val="0"/>
              </a:spcAft>
              <a:defRPr sz="1200">
                <a:solidFill>
                  <a:schemeClr val="tx1"/>
                </a:solidFill>
                <a:latin typeface="Times New Roman" pitchFamily="18" charset="0"/>
              </a:defRPr>
            </a:lvl6pPr>
            <a:lvl7pPr marL="2971800" indent="-228600" defTabSz="754063" eaLnBrk="0" fontAlgn="base" hangingPunct="0">
              <a:spcBef>
                <a:spcPct val="30000"/>
              </a:spcBef>
              <a:spcAft>
                <a:spcPct val="0"/>
              </a:spcAft>
              <a:defRPr sz="1200">
                <a:solidFill>
                  <a:schemeClr val="tx1"/>
                </a:solidFill>
                <a:latin typeface="Times New Roman" pitchFamily="18" charset="0"/>
              </a:defRPr>
            </a:lvl7pPr>
            <a:lvl8pPr marL="3429000" indent="-228600" defTabSz="754063" eaLnBrk="0" fontAlgn="base" hangingPunct="0">
              <a:spcBef>
                <a:spcPct val="30000"/>
              </a:spcBef>
              <a:spcAft>
                <a:spcPct val="0"/>
              </a:spcAft>
              <a:defRPr sz="1200">
                <a:solidFill>
                  <a:schemeClr val="tx1"/>
                </a:solidFill>
                <a:latin typeface="Times New Roman" pitchFamily="18" charset="0"/>
              </a:defRPr>
            </a:lvl8pPr>
            <a:lvl9pPr marL="3886200" indent="-228600" defTabSz="754063" eaLnBrk="0" fontAlgn="base" hangingPunct="0">
              <a:spcBef>
                <a:spcPct val="30000"/>
              </a:spcBef>
              <a:spcAft>
                <a:spcPct val="0"/>
              </a:spcAft>
              <a:defRPr sz="1200">
                <a:solidFill>
                  <a:schemeClr val="tx1"/>
                </a:solidFill>
                <a:latin typeface="Times New Roman" pitchFamily="18" charset="0"/>
              </a:defRPr>
            </a:lvl9pPr>
          </a:lstStyle>
          <a:p>
            <a:pPr algn="r">
              <a:spcBef>
                <a:spcPct val="0"/>
              </a:spcBef>
            </a:pPr>
            <a:fld id="{761D9E34-6034-497E-AA56-A6A764879A1E}" type="slidenum">
              <a:rPr lang="pt-BR" altLang="pt-BR" sz="1100" b="0" i="1"/>
              <a:pPr algn="r">
                <a:spcBef>
                  <a:spcPct val="0"/>
                </a:spcBef>
              </a:pPr>
              <a:t>24</a:t>
            </a:fld>
            <a:endParaRPr lang="pt-BR" altLang="pt-BR" sz="1100" b="0" i="1"/>
          </a:p>
        </p:txBody>
      </p:sp>
      <p:sp>
        <p:nvSpPr>
          <p:cNvPr id="169988" name="Rectangle 2"/>
          <p:cNvSpPr>
            <a:spLocks noGrp="1" noRot="1" noChangeAspect="1" noChangeArrowheads="1" noTextEdit="1"/>
          </p:cNvSpPr>
          <p:nvPr>
            <p:ph type="sldImg"/>
          </p:nvPr>
        </p:nvSpPr>
        <p:spPr>
          <a:xfrm>
            <a:off x="930275" y="744538"/>
            <a:ext cx="4959350" cy="3722687"/>
          </a:xfrm>
          <a:ln cap="flat"/>
        </p:spPr>
      </p:sp>
      <p:sp>
        <p:nvSpPr>
          <p:cNvPr id="169989" name="Rectangle 3"/>
          <p:cNvSpPr>
            <a:spLocks noGrp="1" noChangeArrowheads="1"/>
          </p:cNvSpPr>
          <p:nvPr>
            <p:ph type="body" idx="1"/>
          </p:nvPr>
        </p:nvSpPr>
        <p:spPr>
          <a:xfrm>
            <a:off x="908050" y="4721225"/>
            <a:ext cx="5002213" cy="4179888"/>
          </a:xfrm>
          <a:noFill/>
        </p:spPr>
        <p:txBody>
          <a:bodyPr lIns="92033" tIns="45210" rIns="92033" bIns="45210"/>
          <a:lstStyle/>
          <a:p>
            <a:pPr eaLnBrk="1" hangingPunct="1"/>
            <a:endParaRPr lang="pt-BR" altLang="pt-BR" smtClean="0"/>
          </a:p>
        </p:txBody>
      </p:sp>
    </p:spTree>
    <p:extLst>
      <p:ext uri="{BB962C8B-B14F-4D97-AF65-F5344CB8AC3E}">
        <p14:creationId xmlns:p14="http://schemas.microsoft.com/office/powerpoint/2010/main" val="37279819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Espaço Reservado para Imagem de Slide 1"/>
          <p:cNvSpPr>
            <a:spLocks noGrp="1" noRot="1" noChangeAspect="1" noTextEdit="1"/>
          </p:cNvSpPr>
          <p:nvPr>
            <p:ph type="sldImg"/>
          </p:nvPr>
        </p:nvSpPr>
        <p:spPr>
          <a:ln/>
        </p:spPr>
      </p:sp>
      <p:sp>
        <p:nvSpPr>
          <p:cNvPr id="171011" name="Espaço Reservado para Anotações 2"/>
          <p:cNvSpPr>
            <a:spLocks noGrp="1"/>
          </p:cNvSpPr>
          <p:nvPr>
            <p:ph type="body" idx="1"/>
          </p:nvPr>
        </p:nvSpPr>
        <p:spPr>
          <a:noFill/>
        </p:spPr>
        <p:txBody>
          <a:bodyPr/>
          <a:lstStyle/>
          <a:p>
            <a:endParaRPr lang="pt-BR" altLang="pt-BR" smtClean="0"/>
          </a:p>
        </p:txBody>
      </p:sp>
      <p:sp>
        <p:nvSpPr>
          <p:cNvPr id="171012" name="Espaço Reservado para Número de Slide 3"/>
          <p:cNvSpPr>
            <a:spLocks noGrp="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CF552B96-6A24-474F-AD05-D13CCA3CE4EA}" type="slidenum">
              <a:rPr lang="pt-BR" altLang="pt-BR" sz="1300"/>
              <a:pPr>
                <a:spcBef>
                  <a:spcPct val="0"/>
                </a:spcBef>
              </a:pPr>
              <a:t>25</a:t>
            </a:fld>
            <a:endParaRPr lang="pt-BR" altLang="pt-BR" sz="1300"/>
          </a:p>
        </p:txBody>
      </p:sp>
    </p:spTree>
    <p:extLst>
      <p:ext uri="{BB962C8B-B14F-4D97-AF65-F5344CB8AC3E}">
        <p14:creationId xmlns:p14="http://schemas.microsoft.com/office/powerpoint/2010/main" val="19390505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481036DD-FBD9-42E8-8223-1C925542C457}" type="slidenum">
              <a:rPr lang="pt-BR" altLang="pt-BR" sz="1300"/>
              <a:pPr>
                <a:spcBef>
                  <a:spcPct val="0"/>
                </a:spcBef>
              </a:pPr>
              <a:t>26</a:t>
            </a:fld>
            <a:endParaRPr lang="pt-BR" altLang="pt-BR" sz="1300"/>
          </a:p>
        </p:txBody>
      </p:sp>
      <p:sp>
        <p:nvSpPr>
          <p:cNvPr id="173059" name="Rectangle 5"/>
          <p:cNvSpPr txBox="1">
            <a:spLocks noGrp="1" noChangeArrowheads="1"/>
          </p:cNvSpPr>
          <p:nvPr/>
        </p:nvSpPr>
        <p:spPr bwMode="auto">
          <a:xfrm>
            <a:off x="3862388" y="9432925"/>
            <a:ext cx="2957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376" tIns="0" rIns="19376" bIns="0" anchor="b"/>
          <a:lstStyle>
            <a:lvl1pPr defTabSz="754063">
              <a:spcBef>
                <a:spcPct val="30000"/>
              </a:spcBef>
              <a:defRPr sz="1200">
                <a:solidFill>
                  <a:schemeClr val="tx1"/>
                </a:solidFill>
                <a:latin typeface="Times New Roman" pitchFamily="18" charset="0"/>
              </a:defRPr>
            </a:lvl1pPr>
            <a:lvl2pPr marL="742950" indent="-285750" defTabSz="754063">
              <a:spcBef>
                <a:spcPct val="30000"/>
              </a:spcBef>
              <a:defRPr sz="1200">
                <a:solidFill>
                  <a:schemeClr val="tx1"/>
                </a:solidFill>
                <a:latin typeface="Times New Roman" pitchFamily="18" charset="0"/>
              </a:defRPr>
            </a:lvl2pPr>
            <a:lvl3pPr marL="1143000" indent="-228600" defTabSz="754063">
              <a:spcBef>
                <a:spcPct val="30000"/>
              </a:spcBef>
              <a:defRPr sz="1200">
                <a:solidFill>
                  <a:schemeClr val="tx1"/>
                </a:solidFill>
                <a:latin typeface="Times New Roman" pitchFamily="18" charset="0"/>
              </a:defRPr>
            </a:lvl3pPr>
            <a:lvl4pPr marL="1600200" indent="-228600" defTabSz="754063">
              <a:spcBef>
                <a:spcPct val="30000"/>
              </a:spcBef>
              <a:defRPr sz="1200">
                <a:solidFill>
                  <a:schemeClr val="tx1"/>
                </a:solidFill>
                <a:latin typeface="Times New Roman" pitchFamily="18" charset="0"/>
              </a:defRPr>
            </a:lvl4pPr>
            <a:lvl5pPr marL="2057400" indent="-228600" defTabSz="754063">
              <a:spcBef>
                <a:spcPct val="30000"/>
              </a:spcBef>
              <a:defRPr sz="1200">
                <a:solidFill>
                  <a:schemeClr val="tx1"/>
                </a:solidFill>
                <a:latin typeface="Times New Roman" pitchFamily="18" charset="0"/>
              </a:defRPr>
            </a:lvl5pPr>
            <a:lvl6pPr marL="2514600" indent="-228600" defTabSz="754063" eaLnBrk="0" fontAlgn="base" hangingPunct="0">
              <a:spcBef>
                <a:spcPct val="30000"/>
              </a:spcBef>
              <a:spcAft>
                <a:spcPct val="0"/>
              </a:spcAft>
              <a:defRPr sz="1200">
                <a:solidFill>
                  <a:schemeClr val="tx1"/>
                </a:solidFill>
                <a:latin typeface="Times New Roman" pitchFamily="18" charset="0"/>
              </a:defRPr>
            </a:lvl6pPr>
            <a:lvl7pPr marL="2971800" indent="-228600" defTabSz="754063" eaLnBrk="0" fontAlgn="base" hangingPunct="0">
              <a:spcBef>
                <a:spcPct val="30000"/>
              </a:spcBef>
              <a:spcAft>
                <a:spcPct val="0"/>
              </a:spcAft>
              <a:defRPr sz="1200">
                <a:solidFill>
                  <a:schemeClr val="tx1"/>
                </a:solidFill>
                <a:latin typeface="Times New Roman" pitchFamily="18" charset="0"/>
              </a:defRPr>
            </a:lvl7pPr>
            <a:lvl8pPr marL="3429000" indent="-228600" defTabSz="754063" eaLnBrk="0" fontAlgn="base" hangingPunct="0">
              <a:spcBef>
                <a:spcPct val="30000"/>
              </a:spcBef>
              <a:spcAft>
                <a:spcPct val="0"/>
              </a:spcAft>
              <a:defRPr sz="1200">
                <a:solidFill>
                  <a:schemeClr val="tx1"/>
                </a:solidFill>
                <a:latin typeface="Times New Roman" pitchFamily="18" charset="0"/>
              </a:defRPr>
            </a:lvl8pPr>
            <a:lvl9pPr marL="3886200" indent="-228600" defTabSz="754063" eaLnBrk="0" fontAlgn="base" hangingPunct="0">
              <a:spcBef>
                <a:spcPct val="30000"/>
              </a:spcBef>
              <a:spcAft>
                <a:spcPct val="0"/>
              </a:spcAft>
              <a:defRPr sz="1200">
                <a:solidFill>
                  <a:schemeClr val="tx1"/>
                </a:solidFill>
                <a:latin typeface="Times New Roman" pitchFamily="18" charset="0"/>
              </a:defRPr>
            </a:lvl9pPr>
          </a:lstStyle>
          <a:p>
            <a:pPr algn="r">
              <a:spcBef>
                <a:spcPct val="0"/>
              </a:spcBef>
            </a:pPr>
            <a:fld id="{C79E5B4E-15C0-49C7-A70D-58ED3914CE68}" type="slidenum">
              <a:rPr lang="pt-BR" altLang="pt-BR" sz="1100" b="0" i="1"/>
              <a:pPr algn="r">
                <a:spcBef>
                  <a:spcPct val="0"/>
                </a:spcBef>
              </a:pPr>
              <a:t>26</a:t>
            </a:fld>
            <a:endParaRPr lang="pt-BR" altLang="pt-BR" sz="1100" b="0" i="1"/>
          </a:p>
        </p:txBody>
      </p:sp>
      <p:sp>
        <p:nvSpPr>
          <p:cNvPr id="173060" name="Rectangle 2"/>
          <p:cNvSpPr>
            <a:spLocks noGrp="1" noRot="1" noChangeAspect="1" noChangeArrowheads="1" noTextEdit="1"/>
          </p:cNvSpPr>
          <p:nvPr>
            <p:ph type="sldImg"/>
          </p:nvPr>
        </p:nvSpPr>
        <p:spPr>
          <a:xfrm>
            <a:off x="930275" y="744538"/>
            <a:ext cx="4959350" cy="3722687"/>
          </a:xfrm>
          <a:ln cap="flat"/>
        </p:spPr>
      </p:sp>
      <p:sp>
        <p:nvSpPr>
          <p:cNvPr id="173061" name="Rectangle 3"/>
          <p:cNvSpPr>
            <a:spLocks noGrp="1" noChangeArrowheads="1"/>
          </p:cNvSpPr>
          <p:nvPr>
            <p:ph type="body" idx="1"/>
          </p:nvPr>
        </p:nvSpPr>
        <p:spPr>
          <a:xfrm>
            <a:off x="908050" y="4721225"/>
            <a:ext cx="5003800" cy="4181475"/>
          </a:xfrm>
          <a:noFill/>
        </p:spPr>
        <p:txBody>
          <a:bodyPr lIns="96365" tIns="46522" rIns="96365" bIns="46522"/>
          <a:lstStyle/>
          <a:p>
            <a:pPr defTabSz="982663" eaLnBrk="1" hangingPunct="1"/>
            <a:endParaRPr lang="pt-BR" altLang="pt-BR" smtClean="0"/>
          </a:p>
        </p:txBody>
      </p:sp>
    </p:spTree>
    <p:extLst>
      <p:ext uri="{BB962C8B-B14F-4D97-AF65-F5344CB8AC3E}">
        <p14:creationId xmlns:p14="http://schemas.microsoft.com/office/powerpoint/2010/main" val="19843329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82FF69F0-9C51-413D-A394-46BAA8ADF4F9}" type="slidenum">
              <a:rPr lang="pt-BR" altLang="pt-BR" sz="1300"/>
              <a:pPr>
                <a:spcBef>
                  <a:spcPct val="0"/>
                </a:spcBef>
              </a:pPr>
              <a:t>27</a:t>
            </a:fld>
            <a:endParaRPr lang="pt-BR" altLang="pt-BR" sz="1300"/>
          </a:p>
        </p:txBody>
      </p:sp>
      <p:sp>
        <p:nvSpPr>
          <p:cNvPr id="174083" name="Rectangle 5"/>
          <p:cNvSpPr txBox="1">
            <a:spLocks noGrp="1" noChangeArrowheads="1"/>
          </p:cNvSpPr>
          <p:nvPr/>
        </p:nvSpPr>
        <p:spPr bwMode="auto">
          <a:xfrm>
            <a:off x="3862388" y="9432925"/>
            <a:ext cx="2957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376" tIns="0" rIns="19376" bIns="0" anchor="b"/>
          <a:lstStyle>
            <a:lvl1pPr defTabSz="754063">
              <a:spcBef>
                <a:spcPct val="30000"/>
              </a:spcBef>
              <a:defRPr sz="1200">
                <a:solidFill>
                  <a:schemeClr val="tx1"/>
                </a:solidFill>
                <a:latin typeface="Times New Roman" pitchFamily="18" charset="0"/>
              </a:defRPr>
            </a:lvl1pPr>
            <a:lvl2pPr marL="742950" indent="-285750" defTabSz="754063">
              <a:spcBef>
                <a:spcPct val="30000"/>
              </a:spcBef>
              <a:defRPr sz="1200">
                <a:solidFill>
                  <a:schemeClr val="tx1"/>
                </a:solidFill>
                <a:latin typeface="Times New Roman" pitchFamily="18" charset="0"/>
              </a:defRPr>
            </a:lvl2pPr>
            <a:lvl3pPr marL="1143000" indent="-228600" defTabSz="754063">
              <a:spcBef>
                <a:spcPct val="30000"/>
              </a:spcBef>
              <a:defRPr sz="1200">
                <a:solidFill>
                  <a:schemeClr val="tx1"/>
                </a:solidFill>
                <a:latin typeface="Times New Roman" pitchFamily="18" charset="0"/>
              </a:defRPr>
            </a:lvl3pPr>
            <a:lvl4pPr marL="1600200" indent="-228600" defTabSz="754063">
              <a:spcBef>
                <a:spcPct val="30000"/>
              </a:spcBef>
              <a:defRPr sz="1200">
                <a:solidFill>
                  <a:schemeClr val="tx1"/>
                </a:solidFill>
                <a:latin typeface="Times New Roman" pitchFamily="18" charset="0"/>
              </a:defRPr>
            </a:lvl4pPr>
            <a:lvl5pPr marL="2057400" indent="-228600" defTabSz="754063">
              <a:spcBef>
                <a:spcPct val="30000"/>
              </a:spcBef>
              <a:defRPr sz="1200">
                <a:solidFill>
                  <a:schemeClr val="tx1"/>
                </a:solidFill>
                <a:latin typeface="Times New Roman" pitchFamily="18" charset="0"/>
              </a:defRPr>
            </a:lvl5pPr>
            <a:lvl6pPr marL="2514600" indent="-228600" defTabSz="754063" eaLnBrk="0" fontAlgn="base" hangingPunct="0">
              <a:spcBef>
                <a:spcPct val="30000"/>
              </a:spcBef>
              <a:spcAft>
                <a:spcPct val="0"/>
              </a:spcAft>
              <a:defRPr sz="1200">
                <a:solidFill>
                  <a:schemeClr val="tx1"/>
                </a:solidFill>
                <a:latin typeface="Times New Roman" pitchFamily="18" charset="0"/>
              </a:defRPr>
            </a:lvl6pPr>
            <a:lvl7pPr marL="2971800" indent="-228600" defTabSz="754063" eaLnBrk="0" fontAlgn="base" hangingPunct="0">
              <a:spcBef>
                <a:spcPct val="30000"/>
              </a:spcBef>
              <a:spcAft>
                <a:spcPct val="0"/>
              </a:spcAft>
              <a:defRPr sz="1200">
                <a:solidFill>
                  <a:schemeClr val="tx1"/>
                </a:solidFill>
                <a:latin typeface="Times New Roman" pitchFamily="18" charset="0"/>
              </a:defRPr>
            </a:lvl7pPr>
            <a:lvl8pPr marL="3429000" indent="-228600" defTabSz="754063" eaLnBrk="0" fontAlgn="base" hangingPunct="0">
              <a:spcBef>
                <a:spcPct val="30000"/>
              </a:spcBef>
              <a:spcAft>
                <a:spcPct val="0"/>
              </a:spcAft>
              <a:defRPr sz="1200">
                <a:solidFill>
                  <a:schemeClr val="tx1"/>
                </a:solidFill>
                <a:latin typeface="Times New Roman" pitchFamily="18" charset="0"/>
              </a:defRPr>
            </a:lvl8pPr>
            <a:lvl9pPr marL="3886200" indent="-228600" defTabSz="754063" eaLnBrk="0" fontAlgn="base" hangingPunct="0">
              <a:spcBef>
                <a:spcPct val="30000"/>
              </a:spcBef>
              <a:spcAft>
                <a:spcPct val="0"/>
              </a:spcAft>
              <a:defRPr sz="1200">
                <a:solidFill>
                  <a:schemeClr val="tx1"/>
                </a:solidFill>
                <a:latin typeface="Times New Roman" pitchFamily="18" charset="0"/>
              </a:defRPr>
            </a:lvl9pPr>
          </a:lstStyle>
          <a:p>
            <a:pPr algn="r">
              <a:spcBef>
                <a:spcPct val="0"/>
              </a:spcBef>
            </a:pPr>
            <a:fld id="{4395986B-B8B0-48EB-B736-B1DEE9F11FB6}" type="slidenum">
              <a:rPr lang="pt-BR" altLang="pt-BR" sz="1100" b="0" i="1"/>
              <a:pPr algn="r">
                <a:spcBef>
                  <a:spcPct val="0"/>
                </a:spcBef>
              </a:pPr>
              <a:t>27</a:t>
            </a:fld>
            <a:endParaRPr lang="pt-BR" altLang="pt-BR" sz="1100" b="0" i="1"/>
          </a:p>
        </p:txBody>
      </p:sp>
      <p:sp>
        <p:nvSpPr>
          <p:cNvPr id="174084" name="Rectangle 2"/>
          <p:cNvSpPr>
            <a:spLocks noGrp="1" noRot="1" noChangeAspect="1" noChangeArrowheads="1" noTextEdit="1"/>
          </p:cNvSpPr>
          <p:nvPr>
            <p:ph type="sldImg"/>
          </p:nvPr>
        </p:nvSpPr>
        <p:spPr>
          <a:xfrm>
            <a:off x="930275" y="744538"/>
            <a:ext cx="4959350" cy="3722687"/>
          </a:xfrm>
          <a:ln cap="flat"/>
        </p:spPr>
      </p:sp>
      <p:sp>
        <p:nvSpPr>
          <p:cNvPr id="174085" name="Rectangle 3"/>
          <p:cNvSpPr>
            <a:spLocks noGrp="1" noChangeArrowheads="1"/>
          </p:cNvSpPr>
          <p:nvPr>
            <p:ph type="body" idx="1"/>
          </p:nvPr>
        </p:nvSpPr>
        <p:spPr>
          <a:xfrm>
            <a:off x="908050" y="4721225"/>
            <a:ext cx="5002213" cy="4179888"/>
          </a:xfrm>
          <a:noFill/>
        </p:spPr>
        <p:txBody>
          <a:bodyPr lIns="92033" tIns="45210" rIns="92033" bIns="45210"/>
          <a:lstStyle/>
          <a:p>
            <a:pPr eaLnBrk="1" hangingPunct="1"/>
            <a:endParaRPr lang="pt-BR" altLang="pt-BR" smtClean="0"/>
          </a:p>
        </p:txBody>
      </p:sp>
    </p:spTree>
    <p:extLst>
      <p:ext uri="{BB962C8B-B14F-4D97-AF65-F5344CB8AC3E}">
        <p14:creationId xmlns:p14="http://schemas.microsoft.com/office/powerpoint/2010/main" val="4257102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Espaço Reservado para Imagem de Slide 1"/>
          <p:cNvSpPr>
            <a:spLocks noGrp="1" noRot="1" noChangeAspect="1" noTextEdit="1"/>
          </p:cNvSpPr>
          <p:nvPr>
            <p:ph type="sldImg"/>
          </p:nvPr>
        </p:nvSpPr>
        <p:spPr>
          <a:ln/>
        </p:spPr>
      </p:sp>
      <p:sp>
        <p:nvSpPr>
          <p:cNvPr id="175107" name="Espaço Reservado para Anotações 2"/>
          <p:cNvSpPr>
            <a:spLocks noGrp="1"/>
          </p:cNvSpPr>
          <p:nvPr>
            <p:ph type="body" idx="1"/>
          </p:nvPr>
        </p:nvSpPr>
        <p:spPr>
          <a:noFill/>
        </p:spPr>
        <p:txBody>
          <a:bodyPr/>
          <a:lstStyle/>
          <a:p>
            <a:endParaRPr lang="pt-BR" altLang="pt-BR" smtClean="0"/>
          </a:p>
        </p:txBody>
      </p:sp>
      <p:sp>
        <p:nvSpPr>
          <p:cNvPr id="175108" name="Espaço Reservado para Número de Slide 3"/>
          <p:cNvSpPr>
            <a:spLocks noGrp="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46E2511C-6DE6-48A1-9044-3B2705E61ABE}" type="slidenum">
              <a:rPr lang="pt-BR" altLang="pt-BR" sz="1300"/>
              <a:pPr>
                <a:spcBef>
                  <a:spcPct val="0"/>
                </a:spcBef>
              </a:pPr>
              <a:t>28</a:t>
            </a:fld>
            <a:endParaRPr lang="pt-BR" altLang="pt-BR" sz="1300"/>
          </a:p>
        </p:txBody>
      </p:sp>
    </p:spTree>
    <p:extLst>
      <p:ext uri="{BB962C8B-B14F-4D97-AF65-F5344CB8AC3E}">
        <p14:creationId xmlns:p14="http://schemas.microsoft.com/office/powerpoint/2010/main" val="21570663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Espaço Reservado para Imagem de Slide 1"/>
          <p:cNvSpPr>
            <a:spLocks noGrp="1" noRot="1" noChangeAspect="1" noTextEdit="1"/>
          </p:cNvSpPr>
          <p:nvPr>
            <p:ph type="sldImg"/>
          </p:nvPr>
        </p:nvSpPr>
        <p:spPr>
          <a:ln/>
        </p:spPr>
      </p:sp>
      <p:sp>
        <p:nvSpPr>
          <p:cNvPr id="176131" name="Espaço Reservado para Anotações 2"/>
          <p:cNvSpPr>
            <a:spLocks noGrp="1"/>
          </p:cNvSpPr>
          <p:nvPr>
            <p:ph type="body" idx="1"/>
          </p:nvPr>
        </p:nvSpPr>
        <p:spPr>
          <a:noFill/>
        </p:spPr>
        <p:txBody>
          <a:bodyPr/>
          <a:lstStyle/>
          <a:p>
            <a:endParaRPr lang="pt-BR" altLang="pt-BR" smtClean="0"/>
          </a:p>
        </p:txBody>
      </p:sp>
      <p:sp>
        <p:nvSpPr>
          <p:cNvPr id="176132" name="Espaço Reservado para Número de Slide 3"/>
          <p:cNvSpPr>
            <a:spLocks noGrp="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A0E681E5-B5A9-453F-BAAB-355E82C908F0}" type="slidenum">
              <a:rPr lang="pt-BR" altLang="pt-BR" sz="1300"/>
              <a:pPr>
                <a:spcBef>
                  <a:spcPct val="0"/>
                </a:spcBef>
              </a:pPr>
              <a:t>29</a:t>
            </a:fld>
            <a:endParaRPr lang="pt-BR" altLang="pt-BR" sz="1300"/>
          </a:p>
        </p:txBody>
      </p:sp>
    </p:spTree>
    <p:extLst>
      <p:ext uri="{BB962C8B-B14F-4D97-AF65-F5344CB8AC3E}">
        <p14:creationId xmlns:p14="http://schemas.microsoft.com/office/powerpoint/2010/main" val="25999766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Espaço Reservado para Imagem de Slide 1"/>
          <p:cNvSpPr>
            <a:spLocks noGrp="1" noRot="1" noChangeAspect="1" noTextEdit="1"/>
          </p:cNvSpPr>
          <p:nvPr>
            <p:ph type="sldImg"/>
          </p:nvPr>
        </p:nvSpPr>
        <p:spPr>
          <a:ln/>
        </p:spPr>
      </p:sp>
      <p:sp>
        <p:nvSpPr>
          <p:cNvPr id="177155" name="Espaço Reservado para Anotações 2"/>
          <p:cNvSpPr>
            <a:spLocks noGrp="1"/>
          </p:cNvSpPr>
          <p:nvPr>
            <p:ph type="body" idx="1"/>
          </p:nvPr>
        </p:nvSpPr>
        <p:spPr>
          <a:noFill/>
        </p:spPr>
        <p:txBody>
          <a:bodyPr/>
          <a:lstStyle/>
          <a:p>
            <a:endParaRPr lang="pt-BR" altLang="pt-BR" smtClean="0"/>
          </a:p>
        </p:txBody>
      </p:sp>
      <p:sp>
        <p:nvSpPr>
          <p:cNvPr id="177156" name="Espaço Reservado para Número de Slide 3"/>
          <p:cNvSpPr>
            <a:spLocks noGrp="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77253693-3B02-4C94-A480-7532A7A952AA}" type="slidenum">
              <a:rPr lang="pt-BR" altLang="pt-BR" sz="1300"/>
              <a:pPr>
                <a:spcBef>
                  <a:spcPct val="0"/>
                </a:spcBef>
              </a:pPr>
              <a:t>30</a:t>
            </a:fld>
            <a:endParaRPr lang="pt-BR" altLang="pt-BR" sz="1300"/>
          </a:p>
        </p:txBody>
      </p:sp>
    </p:spTree>
    <p:extLst>
      <p:ext uri="{BB962C8B-B14F-4D97-AF65-F5344CB8AC3E}">
        <p14:creationId xmlns:p14="http://schemas.microsoft.com/office/powerpoint/2010/main" val="3527937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FD2ECA58-97E7-4ECF-B37B-82F2DFB6D8D5}" type="slidenum">
              <a:rPr lang="pt-BR" altLang="pt-BR" sz="1300"/>
              <a:pPr>
                <a:spcBef>
                  <a:spcPct val="0"/>
                </a:spcBef>
              </a:pPr>
              <a:t>3</a:t>
            </a:fld>
            <a:endParaRPr lang="pt-BR" altLang="pt-BR" sz="1300"/>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p:spPr>
        <p:txBody>
          <a:bodyPr/>
          <a:lstStyle/>
          <a:p>
            <a:pPr eaLnBrk="1" hangingPunct="1"/>
            <a:endParaRPr lang="pt-BR" altLang="pt-BR" smtClean="0"/>
          </a:p>
        </p:txBody>
      </p:sp>
    </p:spTree>
    <p:extLst>
      <p:ext uri="{BB962C8B-B14F-4D97-AF65-F5344CB8AC3E}">
        <p14:creationId xmlns:p14="http://schemas.microsoft.com/office/powerpoint/2010/main" val="38030309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Espaço Reservado para Imagem de Slide 1"/>
          <p:cNvSpPr>
            <a:spLocks noGrp="1" noRot="1" noChangeAspect="1" noTextEdit="1"/>
          </p:cNvSpPr>
          <p:nvPr>
            <p:ph type="sldImg"/>
          </p:nvPr>
        </p:nvSpPr>
        <p:spPr>
          <a:ln/>
        </p:spPr>
      </p:sp>
      <p:sp>
        <p:nvSpPr>
          <p:cNvPr id="178179" name="Espaço Reservado para Anotações 2"/>
          <p:cNvSpPr>
            <a:spLocks noGrp="1"/>
          </p:cNvSpPr>
          <p:nvPr>
            <p:ph type="body" idx="1"/>
          </p:nvPr>
        </p:nvSpPr>
        <p:spPr>
          <a:noFill/>
        </p:spPr>
        <p:txBody>
          <a:bodyPr/>
          <a:lstStyle/>
          <a:p>
            <a:endParaRPr lang="pt-BR" altLang="pt-BR" smtClean="0"/>
          </a:p>
        </p:txBody>
      </p:sp>
      <p:sp>
        <p:nvSpPr>
          <p:cNvPr id="178180" name="Espaço Reservado para Número de Slide 3"/>
          <p:cNvSpPr>
            <a:spLocks noGrp="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D54E920F-A23A-4AE6-BA24-DB56C5C16B30}" type="slidenum">
              <a:rPr lang="pt-BR" altLang="pt-BR" sz="1300"/>
              <a:pPr>
                <a:spcBef>
                  <a:spcPct val="0"/>
                </a:spcBef>
              </a:pPr>
              <a:t>31</a:t>
            </a:fld>
            <a:endParaRPr lang="pt-BR" altLang="pt-BR" sz="1300"/>
          </a:p>
        </p:txBody>
      </p:sp>
    </p:spTree>
    <p:extLst>
      <p:ext uri="{BB962C8B-B14F-4D97-AF65-F5344CB8AC3E}">
        <p14:creationId xmlns:p14="http://schemas.microsoft.com/office/powerpoint/2010/main" val="16346916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Espaço Reservado para Imagem de Slide 1"/>
          <p:cNvSpPr>
            <a:spLocks noGrp="1" noRot="1" noChangeAspect="1" noTextEdit="1"/>
          </p:cNvSpPr>
          <p:nvPr>
            <p:ph type="sldImg"/>
          </p:nvPr>
        </p:nvSpPr>
        <p:spPr>
          <a:ln/>
        </p:spPr>
      </p:sp>
      <p:sp>
        <p:nvSpPr>
          <p:cNvPr id="179203" name="Espaço Reservado para Anotações 2"/>
          <p:cNvSpPr>
            <a:spLocks noGrp="1"/>
          </p:cNvSpPr>
          <p:nvPr>
            <p:ph type="body" idx="1"/>
          </p:nvPr>
        </p:nvSpPr>
        <p:spPr>
          <a:noFill/>
        </p:spPr>
        <p:txBody>
          <a:bodyPr/>
          <a:lstStyle/>
          <a:p>
            <a:endParaRPr lang="pt-BR" altLang="pt-BR" smtClean="0"/>
          </a:p>
        </p:txBody>
      </p:sp>
      <p:sp>
        <p:nvSpPr>
          <p:cNvPr id="179204" name="Espaço Reservado para Número de Slide 3"/>
          <p:cNvSpPr>
            <a:spLocks noGrp="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EB92A5CD-3C79-4A1F-981B-6EA6230562BB}" type="slidenum">
              <a:rPr lang="pt-BR" altLang="pt-BR" sz="1300"/>
              <a:pPr>
                <a:spcBef>
                  <a:spcPct val="0"/>
                </a:spcBef>
              </a:pPr>
              <a:t>32</a:t>
            </a:fld>
            <a:endParaRPr lang="pt-BR" altLang="pt-BR" sz="1300"/>
          </a:p>
        </p:txBody>
      </p:sp>
    </p:spTree>
    <p:extLst>
      <p:ext uri="{BB962C8B-B14F-4D97-AF65-F5344CB8AC3E}">
        <p14:creationId xmlns:p14="http://schemas.microsoft.com/office/powerpoint/2010/main" val="2684819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Espaço Reservado para Imagem de Slide 1"/>
          <p:cNvSpPr>
            <a:spLocks noGrp="1" noRot="1" noChangeAspect="1" noTextEdit="1"/>
          </p:cNvSpPr>
          <p:nvPr>
            <p:ph type="sldImg"/>
          </p:nvPr>
        </p:nvSpPr>
        <p:spPr>
          <a:ln/>
        </p:spPr>
      </p:sp>
      <p:sp>
        <p:nvSpPr>
          <p:cNvPr id="180227" name="Espaço Reservado para Anotações 2"/>
          <p:cNvSpPr>
            <a:spLocks noGrp="1"/>
          </p:cNvSpPr>
          <p:nvPr>
            <p:ph type="body" idx="1"/>
          </p:nvPr>
        </p:nvSpPr>
        <p:spPr>
          <a:noFill/>
        </p:spPr>
        <p:txBody>
          <a:bodyPr/>
          <a:lstStyle/>
          <a:p>
            <a:endParaRPr lang="pt-BR" altLang="pt-BR" smtClean="0"/>
          </a:p>
        </p:txBody>
      </p:sp>
      <p:sp>
        <p:nvSpPr>
          <p:cNvPr id="180228" name="Espaço Reservado para Número de Slide 3"/>
          <p:cNvSpPr>
            <a:spLocks noGrp="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6B272C40-9947-4917-9375-4E3AD2C6BBC3}" type="slidenum">
              <a:rPr lang="pt-BR" altLang="pt-BR" sz="1300"/>
              <a:pPr>
                <a:spcBef>
                  <a:spcPct val="0"/>
                </a:spcBef>
              </a:pPr>
              <a:t>33</a:t>
            </a:fld>
            <a:endParaRPr lang="pt-BR" altLang="pt-BR" sz="1300"/>
          </a:p>
        </p:txBody>
      </p:sp>
    </p:spTree>
    <p:extLst>
      <p:ext uri="{BB962C8B-B14F-4D97-AF65-F5344CB8AC3E}">
        <p14:creationId xmlns:p14="http://schemas.microsoft.com/office/powerpoint/2010/main" val="25600623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64E74CE5-61B8-4DF7-ACE6-9313D8D8D03F}" type="slidenum">
              <a:rPr lang="pt-BR" altLang="pt-BR" sz="1300"/>
              <a:pPr>
                <a:spcBef>
                  <a:spcPct val="0"/>
                </a:spcBef>
              </a:pPr>
              <a:t>34</a:t>
            </a:fld>
            <a:endParaRPr lang="pt-BR" altLang="pt-BR" sz="1300"/>
          </a:p>
        </p:txBody>
      </p:sp>
      <p:sp>
        <p:nvSpPr>
          <p:cNvPr id="181251" name="Rectangle 5"/>
          <p:cNvSpPr txBox="1">
            <a:spLocks noGrp="1" noChangeArrowheads="1"/>
          </p:cNvSpPr>
          <p:nvPr/>
        </p:nvSpPr>
        <p:spPr bwMode="auto">
          <a:xfrm>
            <a:off x="3862388" y="9432925"/>
            <a:ext cx="2957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376" tIns="0" rIns="19376" bIns="0" anchor="b"/>
          <a:lstStyle>
            <a:lvl1pPr defTabSz="754063">
              <a:spcBef>
                <a:spcPct val="30000"/>
              </a:spcBef>
              <a:defRPr sz="1200">
                <a:solidFill>
                  <a:schemeClr val="tx1"/>
                </a:solidFill>
                <a:latin typeface="Times New Roman" pitchFamily="18" charset="0"/>
              </a:defRPr>
            </a:lvl1pPr>
            <a:lvl2pPr marL="742950" indent="-285750" defTabSz="754063">
              <a:spcBef>
                <a:spcPct val="30000"/>
              </a:spcBef>
              <a:defRPr sz="1200">
                <a:solidFill>
                  <a:schemeClr val="tx1"/>
                </a:solidFill>
                <a:latin typeface="Times New Roman" pitchFamily="18" charset="0"/>
              </a:defRPr>
            </a:lvl2pPr>
            <a:lvl3pPr marL="1143000" indent="-228600" defTabSz="754063">
              <a:spcBef>
                <a:spcPct val="30000"/>
              </a:spcBef>
              <a:defRPr sz="1200">
                <a:solidFill>
                  <a:schemeClr val="tx1"/>
                </a:solidFill>
                <a:latin typeface="Times New Roman" pitchFamily="18" charset="0"/>
              </a:defRPr>
            </a:lvl3pPr>
            <a:lvl4pPr marL="1600200" indent="-228600" defTabSz="754063">
              <a:spcBef>
                <a:spcPct val="30000"/>
              </a:spcBef>
              <a:defRPr sz="1200">
                <a:solidFill>
                  <a:schemeClr val="tx1"/>
                </a:solidFill>
                <a:latin typeface="Times New Roman" pitchFamily="18" charset="0"/>
              </a:defRPr>
            </a:lvl4pPr>
            <a:lvl5pPr marL="2057400" indent="-228600" defTabSz="754063">
              <a:spcBef>
                <a:spcPct val="30000"/>
              </a:spcBef>
              <a:defRPr sz="1200">
                <a:solidFill>
                  <a:schemeClr val="tx1"/>
                </a:solidFill>
                <a:latin typeface="Times New Roman" pitchFamily="18" charset="0"/>
              </a:defRPr>
            </a:lvl5pPr>
            <a:lvl6pPr marL="2514600" indent="-228600" defTabSz="754063" eaLnBrk="0" fontAlgn="base" hangingPunct="0">
              <a:spcBef>
                <a:spcPct val="30000"/>
              </a:spcBef>
              <a:spcAft>
                <a:spcPct val="0"/>
              </a:spcAft>
              <a:defRPr sz="1200">
                <a:solidFill>
                  <a:schemeClr val="tx1"/>
                </a:solidFill>
                <a:latin typeface="Times New Roman" pitchFamily="18" charset="0"/>
              </a:defRPr>
            </a:lvl6pPr>
            <a:lvl7pPr marL="2971800" indent="-228600" defTabSz="754063" eaLnBrk="0" fontAlgn="base" hangingPunct="0">
              <a:spcBef>
                <a:spcPct val="30000"/>
              </a:spcBef>
              <a:spcAft>
                <a:spcPct val="0"/>
              </a:spcAft>
              <a:defRPr sz="1200">
                <a:solidFill>
                  <a:schemeClr val="tx1"/>
                </a:solidFill>
                <a:latin typeface="Times New Roman" pitchFamily="18" charset="0"/>
              </a:defRPr>
            </a:lvl7pPr>
            <a:lvl8pPr marL="3429000" indent="-228600" defTabSz="754063" eaLnBrk="0" fontAlgn="base" hangingPunct="0">
              <a:spcBef>
                <a:spcPct val="30000"/>
              </a:spcBef>
              <a:spcAft>
                <a:spcPct val="0"/>
              </a:spcAft>
              <a:defRPr sz="1200">
                <a:solidFill>
                  <a:schemeClr val="tx1"/>
                </a:solidFill>
                <a:latin typeface="Times New Roman" pitchFamily="18" charset="0"/>
              </a:defRPr>
            </a:lvl8pPr>
            <a:lvl9pPr marL="3886200" indent="-228600" defTabSz="754063" eaLnBrk="0" fontAlgn="base" hangingPunct="0">
              <a:spcBef>
                <a:spcPct val="30000"/>
              </a:spcBef>
              <a:spcAft>
                <a:spcPct val="0"/>
              </a:spcAft>
              <a:defRPr sz="1200">
                <a:solidFill>
                  <a:schemeClr val="tx1"/>
                </a:solidFill>
                <a:latin typeface="Times New Roman" pitchFamily="18" charset="0"/>
              </a:defRPr>
            </a:lvl9pPr>
          </a:lstStyle>
          <a:p>
            <a:pPr algn="r">
              <a:spcBef>
                <a:spcPct val="0"/>
              </a:spcBef>
            </a:pPr>
            <a:fld id="{6F5F39AE-E01E-4B96-8CF7-449886842CD8}" type="slidenum">
              <a:rPr lang="pt-BR" altLang="pt-BR" sz="1100" b="0" i="1"/>
              <a:pPr algn="r">
                <a:spcBef>
                  <a:spcPct val="0"/>
                </a:spcBef>
              </a:pPr>
              <a:t>34</a:t>
            </a:fld>
            <a:endParaRPr lang="pt-BR" altLang="pt-BR" sz="1100" b="0" i="1"/>
          </a:p>
        </p:txBody>
      </p:sp>
      <p:sp>
        <p:nvSpPr>
          <p:cNvPr id="181252" name="Rectangle 2"/>
          <p:cNvSpPr>
            <a:spLocks noGrp="1" noRot="1" noChangeAspect="1" noChangeArrowheads="1" noTextEdit="1"/>
          </p:cNvSpPr>
          <p:nvPr>
            <p:ph type="sldImg"/>
          </p:nvPr>
        </p:nvSpPr>
        <p:spPr>
          <a:xfrm>
            <a:off x="930275" y="744538"/>
            <a:ext cx="4959350" cy="3722687"/>
          </a:xfrm>
          <a:ln cap="flat"/>
        </p:spPr>
      </p:sp>
      <p:sp>
        <p:nvSpPr>
          <p:cNvPr id="181253" name="Rectangle 3"/>
          <p:cNvSpPr>
            <a:spLocks noGrp="1" noChangeArrowheads="1"/>
          </p:cNvSpPr>
          <p:nvPr>
            <p:ph type="body" idx="1"/>
          </p:nvPr>
        </p:nvSpPr>
        <p:spPr>
          <a:xfrm>
            <a:off x="908050" y="4721225"/>
            <a:ext cx="5002213" cy="4179888"/>
          </a:xfrm>
          <a:noFill/>
        </p:spPr>
        <p:txBody>
          <a:bodyPr lIns="92033" tIns="45210" rIns="92033" bIns="45210"/>
          <a:lstStyle/>
          <a:p>
            <a:pPr eaLnBrk="1" hangingPunct="1"/>
            <a:endParaRPr lang="pt-BR" altLang="pt-BR" smtClean="0"/>
          </a:p>
        </p:txBody>
      </p:sp>
    </p:spTree>
    <p:extLst>
      <p:ext uri="{BB962C8B-B14F-4D97-AF65-F5344CB8AC3E}">
        <p14:creationId xmlns:p14="http://schemas.microsoft.com/office/powerpoint/2010/main" val="36269996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883C3824-56B9-4627-8C20-C6D6E2053E6A}" type="slidenum">
              <a:rPr lang="pt-BR" altLang="pt-BR" sz="1300"/>
              <a:pPr>
                <a:spcBef>
                  <a:spcPct val="0"/>
                </a:spcBef>
              </a:pPr>
              <a:t>35</a:t>
            </a:fld>
            <a:endParaRPr lang="pt-BR" altLang="pt-BR" sz="1300"/>
          </a:p>
        </p:txBody>
      </p:sp>
      <p:sp>
        <p:nvSpPr>
          <p:cNvPr id="182275" name="Rectangle 5"/>
          <p:cNvSpPr txBox="1">
            <a:spLocks noGrp="1" noChangeArrowheads="1"/>
          </p:cNvSpPr>
          <p:nvPr/>
        </p:nvSpPr>
        <p:spPr bwMode="auto">
          <a:xfrm>
            <a:off x="3862388" y="9432925"/>
            <a:ext cx="2957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376" tIns="0" rIns="19376" bIns="0" anchor="b"/>
          <a:lstStyle>
            <a:lvl1pPr defTabSz="754063">
              <a:spcBef>
                <a:spcPct val="30000"/>
              </a:spcBef>
              <a:defRPr sz="1200">
                <a:solidFill>
                  <a:schemeClr val="tx1"/>
                </a:solidFill>
                <a:latin typeface="Times New Roman" pitchFamily="18" charset="0"/>
              </a:defRPr>
            </a:lvl1pPr>
            <a:lvl2pPr marL="742950" indent="-285750" defTabSz="754063">
              <a:spcBef>
                <a:spcPct val="30000"/>
              </a:spcBef>
              <a:defRPr sz="1200">
                <a:solidFill>
                  <a:schemeClr val="tx1"/>
                </a:solidFill>
                <a:latin typeface="Times New Roman" pitchFamily="18" charset="0"/>
              </a:defRPr>
            </a:lvl2pPr>
            <a:lvl3pPr marL="1143000" indent="-228600" defTabSz="754063">
              <a:spcBef>
                <a:spcPct val="30000"/>
              </a:spcBef>
              <a:defRPr sz="1200">
                <a:solidFill>
                  <a:schemeClr val="tx1"/>
                </a:solidFill>
                <a:latin typeface="Times New Roman" pitchFamily="18" charset="0"/>
              </a:defRPr>
            </a:lvl3pPr>
            <a:lvl4pPr marL="1600200" indent="-228600" defTabSz="754063">
              <a:spcBef>
                <a:spcPct val="30000"/>
              </a:spcBef>
              <a:defRPr sz="1200">
                <a:solidFill>
                  <a:schemeClr val="tx1"/>
                </a:solidFill>
                <a:latin typeface="Times New Roman" pitchFamily="18" charset="0"/>
              </a:defRPr>
            </a:lvl4pPr>
            <a:lvl5pPr marL="2057400" indent="-228600" defTabSz="754063">
              <a:spcBef>
                <a:spcPct val="30000"/>
              </a:spcBef>
              <a:defRPr sz="1200">
                <a:solidFill>
                  <a:schemeClr val="tx1"/>
                </a:solidFill>
                <a:latin typeface="Times New Roman" pitchFamily="18" charset="0"/>
              </a:defRPr>
            </a:lvl5pPr>
            <a:lvl6pPr marL="2514600" indent="-228600" defTabSz="754063" eaLnBrk="0" fontAlgn="base" hangingPunct="0">
              <a:spcBef>
                <a:spcPct val="30000"/>
              </a:spcBef>
              <a:spcAft>
                <a:spcPct val="0"/>
              </a:spcAft>
              <a:defRPr sz="1200">
                <a:solidFill>
                  <a:schemeClr val="tx1"/>
                </a:solidFill>
                <a:latin typeface="Times New Roman" pitchFamily="18" charset="0"/>
              </a:defRPr>
            </a:lvl6pPr>
            <a:lvl7pPr marL="2971800" indent="-228600" defTabSz="754063" eaLnBrk="0" fontAlgn="base" hangingPunct="0">
              <a:spcBef>
                <a:spcPct val="30000"/>
              </a:spcBef>
              <a:spcAft>
                <a:spcPct val="0"/>
              </a:spcAft>
              <a:defRPr sz="1200">
                <a:solidFill>
                  <a:schemeClr val="tx1"/>
                </a:solidFill>
                <a:latin typeface="Times New Roman" pitchFamily="18" charset="0"/>
              </a:defRPr>
            </a:lvl7pPr>
            <a:lvl8pPr marL="3429000" indent="-228600" defTabSz="754063" eaLnBrk="0" fontAlgn="base" hangingPunct="0">
              <a:spcBef>
                <a:spcPct val="30000"/>
              </a:spcBef>
              <a:spcAft>
                <a:spcPct val="0"/>
              </a:spcAft>
              <a:defRPr sz="1200">
                <a:solidFill>
                  <a:schemeClr val="tx1"/>
                </a:solidFill>
                <a:latin typeface="Times New Roman" pitchFamily="18" charset="0"/>
              </a:defRPr>
            </a:lvl8pPr>
            <a:lvl9pPr marL="3886200" indent="-228600" defTabSz="754063" eaLnBrk="0" fontAlgn="base" hangingPunct="0">
              <a:spcBef>
                <a:spcPct val="30000"/>
              </a:spcBef>
              <a:spcAft>
                <a:spcPct val="0"/>
              </a:spcAft>
              <a:defRPr sz="1200">
                <a:solidFill>
                  <a:schemeClr val="tx1"/>
                </a:solidFill>
                <a:latin typeface="Times New Roman" pitchFamily="18" charset="0"/>
              </a:defRPr>
            </a:lvl9pPr>
          </a:lstStyle>
          <a:p>
            <a:pPr algn="r">
              <a:spcBef>
                <a:spcPct val="0"/>
              </a:spcBef>
            </a:pPr>
            <a:fld id="{A447E194-9FA0-42B7-9F97-AB5417253F77}" type="slidenum">
              <a:rPr lang="pt-BR" altLang="pt-BR" sz="1100" b="0" i="1"/>
              <a:pPr algn="r">
                <a:spcBef>
                  <a:spcPct val="0"/>
                </a:spcBef>
              </a:pPr>
              <a:t>35</a:t>
            </a:fld>
            <a:endParaRPr lang="pt-BR" altLang="pt-BR" sz="1100" b="0" i="1"/>
          </a:p>
        </p:txBody>
      </p:sp>
      <p:sp>
        <p:nvSpPr>
          <p:cNvPr id="182276" name="Rectangle 2"/>
          <p:cNvSpPr>
            <a:spLocks noGrp="1" noRot="1" noChangeAspect="1" noChangeArrowheads="1" noTextEdit="1"/>
          </p:cNvSpPr>
          <p:nvPr>
            <p:ph type="sldImg"/>
          </p:nvPr>
        </p:nvSpPr>
        <p:spPr>
          <a:xfrm>
            <a:off x="930275" y="744538"/>
            <a:ext cx="4959350" cy="3722687"/>
          </a:xfrm>
          <a:ln cap="flat"/>
        </p:spPr>
      </p:sp>
      <p:sp>
        <p:nvSpPr>
          <p:cNvPr id="182277" name="Rectangle 3"/>
          <p:cNvSpPr>
            <a:spLocks noGrp="1" noChangeArrowheads="1"/>
          </p:cNvSpPr>
          <p:nvPr>
            <p:ph type="body" idx="1"/>
          </p:nvPr>
        </p:nvSpPr>
        <p:spPr>
          <a:xfrm>
            <a:off x="908050" y="4721225"/>
            <a:ext cx="5002213" cy="4179888"/>
          </a:xfrm>
          <a:noFill/>
        </p:spPr>
        <p:txBody>
          <a:bodyPr lIns="92033" tIns="45210" rIns="92033" bIns="45210"/>
          <a:lstStyle/>
          <a:p>
            <a:pPr eaLnBrk="1" hangingPunct="1"/>
            <a:endParaRPr lang="pt-BR" altLang="pt-BR" smtClean="0"/>
          </a:p>
        </p:txBody>
      </p:sp>
    </p:spTree>
    <p:extLst>
      <p:ext uri="{BB962C8B-B14F-4D97-AF65-F5344CB8AC3E}">
        <p14:creationId xmlns:p14="http://schemas.microsoft.com/office/powerpoint/2010/main" val="31019623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Espaço Reservado para Imagem de Slide 1"/>
          <p:cNvSpPr>
            <a:spLocks noGrp="1" noRot="1" noChangeAspect="1" noTextEdit="1"/>
          </p:cNvSpPr>
          <p:nvPr>
            <p:ph type="sldImg"/>
          </p:nvPr>
        </p:nvSpPr>
        <p:spPr>
          <a:ln/>
        </p:spPr>
      </p:sp>
      <p:sp>
        <p:nvSpPr>
          <p:cNvPr id="183299" name="Espaço Reservado para Anotações 2"/>
          <p:cNvSpPr>
            <a:spLocks noGrp="1"/>
          </p:cNvSpPr>
          <p:nvPr>
            <p:ph type="body" idx="1"/>
          </p:nvPr>
        </p:nvSpPr>
        <p:spPr>
          <a:noFill/>
        </p:spPr>
        <p:txBody>
          <a:bodyPr/>
          <a:lstStyle/>
          <a:p>
            <a:endParaRPr lang="pt-BR" altLang="pt-BR" smtClean="0"/>
          </a:p>
        </p:txBody>
      </p:sp>
      <p:sp>
        <p:nvSpPr>
          <p:cNvPr id="183300" name="Espaço Reservado para Número de Slide 3"/>
          <p:cNvSpPr>
            <a:spLocks noGrp="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D12521BA-D6EB-4F74-8AC9-29FCBE8C5368}" type="slidenum">
              <a:rPr lang="pt-BR" altLang="pt-BR" sz="1300"/>
              <a:pPr>
                <a:spcBef>
                  <a:spcPct val="0"/>
                </a:spcBef>
              </a:pPr>
              <a:t>36</a:t>
            </a:fld>
            <a:endParaRPr lang="pt-BR" altLang="pt-BR" sz="1300"/>
          </a:p>
        </p:txBody>
      </p:sp>
    </p:spTree>
    <p:extLst>
      <p:ext uri="{BB962C8B-B14F-4D97-AF65-F5344CB8AC3E}">
        <p14:creationId xmlns:p14="http://schemas.microsoft.com/office/powerpoint/2010/main" val="7942365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Espaço Reservado para Imagem de Slide 1"/>
          <p:cNvSpPr>
            <a:spLocks noGrp="1" noRot="1" noChangeAspect="1" noTextEdit="1"/>
          </p:cNvSpPr>
          <p:nvPr>
            <p:ph type="sldImg"/>
          </p:nvPr>
        </p:nvSpPr>
        <p:spPr>
          <a:ln/>
        </p:spPr>
      </p:sp>
      <p:sp>
        <p:nvSpPr>
          <p:cNvPr id="184323" name="Espaço Reservado para Anotações 2"/>
          <p:cNvSpPr>
            <a:spLocks noGrp="1"/>
          </p:cNvSpPr>
          <p:nvPr>
            <p:ph type="body" idx="1"/>
          </p:nvPr>
        </p:nvSpPr>
        <p:spPr>
          <a:noFill/>
        </p:spPr>
        <p:txBody>
          <a:bodyPr/>
          <a:lstStyle/>
          <a:p>
            <a:endParaRPr lang="pt-BR" altLang="pt-BR" smtClean="0"/>
          </a:p>
        </p:txBody>
      </p:sp>
      <p:sp>
        <p:nvSpPr>
          <p:cNvPr id="184324" name="Espaço Reservado para Número de Slide 3"/>
          <p:cNvSpPr>
            <a:spLocks noGrp="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5A032F37-1A9A-4F59-A6F8-14C549379556}" type="slidenum">
              <a:rPr lang="pt-BR" altLang="pt-BR" sz="1300"/>
              <a:pPr>
                <a:spcBef>
                  <a:spcPct val="0"/>
                </a:spcBef>
              </a:pPr>
              <a:t>37</a:t>
            </a:fld>
            <a:endParaRPr lang="pt-BR" altLang="pt-BR" sz="1300"/>
          </a:p>
        </p:txBody>
      </p:sp>
    </p:spTree>
    <p:extLst>
      <p:ext uri="{BB962C8B-B14F-4D97-AF65-F5344CB8AC3E}">
        <p14:creationId xmlns:p14="http://schemas.microsoft.com/office/powerpoint/2010/main" val="5488503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C7D5D58F-49DE-4997-8F12-2D2DEB862343}" type="slidenum">
              <a:rPr lang="pt-BR" altLang="pt-BR" sz="1300"/>
              <a:pPr>
                <a:spcBef>
                  <a:spcPct val="0"/>
                </a:spcBef>
              </a:pPr>
              <a:t>38</a:t>
            </a:fld>
            <a:endParaRPr lang="pt-BR" altLang="pt-BR" sz="1300"/>
          </a:p>
        </p:txBody>
      </p:sp>
      <p:sp>
        <p:nvSpPr>
          <p:cNvPr id="185347" name="Rectangle 5"/>
          <p:cNvSpPr txBox="1">
            <a:spLocks noGrp="1" noChangeArrowheads="1"/>
          </p:cNvSpPr>
          <p:nvPr/>
        </p:nvSpPr>
        <p:spPr bwMode="auto">
          <a:xfrm>
            <a:off x="3862388" y="9432925"/>
            <a:ext cx="2957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376" tIns="0" rIns="19376" bIns="0" anchor="b"/>
          <a:lstStyle>
            <a:lvl1pPr defTabSz="754063">
              <a:spcBef>
                <a:spcPct val="30000"/>
              </a:spcBef>
              <a:defRPr sz="1200">
                <a:solidFill>
                  <a:schemeClr val="tx1"/>
                </a:solidFill>
                <a:latin typeface="Times New Roman" pitchFamily="18" charset="0"/>
              </a:defRPr>
            </a:lvl1pPr>
            <a:lvl2pPr marL="742950" indent="-285750" defTabSz="754063">
              <a:spcBef>
                <a:spcPct val="30000"/>
              </a:spcBef>
              <a:defRPr sz="1200">
                <a:solidFill>
                  <a:schemeClr val="tx1"/>
                </a:solidFill>
                <a:latin typeface="Times New Roman" pitchFamily="18" charset="0"/>
              </a:defRPr>
            </a:lvl2pPr>
            <a:lvl3pPr marL="1143000" indent="-228600" defTabSz="754063">
              <a:spcBef>
                <a:spcPct val="30000"/>
              </a:spcBef>
              <a:defRPr sz="1200">
                <a:solidFill>
                  <a:schemeClr val="tx1"/>
                </a:solidFill>
                <a:latin typeface="Times New Roman" pitchFamily="18" charset="0"/>
              </a:defRPr>
            </a:lvl3pPr>
            <a:lvl4pPr marL="1600200" indent="-228600" defTabSz="754063">
              <a:spcBef>
                <a:spcPct val="30000"/>
              </a:spcBef>
              <a:defRPr sz="1200">
                <a:solidFill>
                  <a:schemeClr val="tx1"/>
                </a:solidFill>
                <a:latin typeface="Times New Roman" pitchFamily="18" charset="0"/>
              </a:defRPr>
            </a:lvl4pPr>
            <a:lvl5pPr marL="2057400" indent="-228600" defTabSz="754063">
              <a:spcBef>
                <a:spcPct val="30000"/>
              </a:spcBef>
              <a:defRPr sz="1200">
                <a:solidFill>
                  <a:schemeClr val="tx1"/>
                </a:solidFill>
                <a:latin typeface="Times New Roman" pitchFamily="18" charset="0"/>
              </a:defRPr>
            </a:lvl5pPr>
            <a:lvl6pPr marL="2514600" indent="-228600" defTabSz="754063" eaLnBrk="0" fontAlgn="base" hangingPunct="0">
              <a:spcBef>
                <a:spcPct val="30000"/>
              </a:spcBef>
              <a:spcAft>
                <a:spcPct val="0"/>
              </a:spcAft>
              <a:defRPr sz="1200">
                <a:solidFill>
                  <a:schemeClr val="tx1"/>
                </a:solidFill>
                <a:latin typeface="Times New Roman" pitchFamily="18" charset="0"/>
              </a:defRPr>
            </a:lvl6pPr>
            <a:lvl7pPr marL="2971800" indent="-228600" defTabSz="754063" eaLnBrk="0" fontAlgn="base" hangingPunct="0">
              <a:spcBef>
                <a:spcPct val="30000"/>
              </a:spcBef>
              <a:spcAft>
                <a:spcPct val="0"/>
              </a:spcAft>
              <a:defRPr sz="1200">
                <a:solidFill>
                  <a:schemeClr val="tx1"/>
                </a:solidFill>
                <a:latin typeface="Times New Roman" pitchFamily="18" charset="0"/>
              </a:defRPr>
            </a:lvl7pPr>
            <a:lvl8pPr marL="3429000" indent="-228600" defTabSz="754063" eaLnBrk="0" fontAlgn="base" hangingPunct="0">
              <a:spcBef>
                <a:spcPct val="30000"/>
              </a:spcBef>
              <a:spcAft>
                <a:spcPct val="0"/>
              </a:spcAft>
              <a:defRPr sz="1200">
                <a:solidFill>
                  <a:schemeClr val="tx1"/>
                </a:solidFill>
                <a:latin typeface="Times New Roman" pitchFamily="18" charset="0"/>
              </a:defRPr>
            </a:lvl8pPr>
            <a:lvl9pPr marL="3886200" indent="-228600" defTabSz="754063" eaLnBrk="0" fontAlgn="base" hangingPunct="0">
              <a:spcBef>
                <a:spcPct val="30000"/>
              </a:spcBef>
              <a:spcAft>
                <a:spcPct val="0"/>
              </a:spcAft>
              <a:defRPr sz="1200">
                <a:solidFill>
                  <a:schemeClr val="tx1"/>
                </a:solidFill>
                <a:latin typeface="Times New Roman" pitchFamily="18" charset="0"/>
              </a:defRPr>
            </a:lvl9pPr>
          </a:lstStyle>
          <a:p>
            <a:pPr algn="r">
              <a:spcBef>
                <a:spcPct val="0"/>
              </a:spcBef>
            </a:pPr>
            <a:fld id="{558C9951-7ACA-4510-ADB5-826D8CFAAD61}" type="slidenum">
              <a:rPr lang="pt-BR" altLang="pt-BR" sz="1100" b="0" i="1"/>
              <a:pPr algn="r">
                <a:spcBef>
                  <a:spcPct val="0"/>
                </a:spcBef>
              </a:pPr>
              <a:t>38</a:t>
            </a:fld>
            <a:endParaRPr lang="pt-BR" altLang="pt-BR" sz="1100" b="0" i="1"/>
          </a:p>
        </p:txBody>
      </p:sp>
      <p:sp>
        <p:nvSpPr>
          <p:cNvPr id="185348" name="Rectangle 2"/>
          <p:cNvSpPr>
            <a:spLocks noGrp="1" noRot="1" noChangeAspect="1" noChangeArrowheads="1" noTextEdit="1"/>
          </p:cNvSpPr>
          <p:nvPr>
            <p:ph type="sldImg"/>
          </p:nvPr>
        </p:nvSpPr>
        <p:spPr>
          <a:xfrm>
            <a:off x="930275" y="744538"/>
            <a:ext cx="4959350" cy="3722687"/>
          </a:xfrm>
          <a:ln cap="flat"/>
        </p:spPr>
      </p:sp>
      <p:sp>
        <p:nvSpPr>
          <p:cNvPr id="185349" name="Rectangle 3"/>
          <p:cNvSpPr>
            <a:spLocks noGrp="1" noChangeArrowheads="1"/>
          </p:cNvSpPr>
          <p:nvPr>
            <p:ph type="body" idx="1"/>
          </p:nvPr>
        </p:nvSpPr>
        <p:spPr>
          <a:xfrm>
            <a:off x="908050" y="4721225"/>
            <a:ext cx="5002213" cy="4179888"/>
          </a:xfrm>
          <a:noFill/>
        </p:spPr>
        <p:txBody>
          <a:bodyPr lIns="92033" tIns="45210" rIns="92033" bIns="45210"/>
          <a:lstStyle/>
          <a:p>
            <a:pPr eaLnBrk="1" hangingPunct="1"/>
            <a:endParaRPr lang="pt-BR" altLang="pt-BR" smtClean="0"/>
          </a:p>
        </p:txBody>
      </p:sp>
    </p:spTree>
    <p:extLst>
      <p:ext uri="{BB962C8B-B14F-4D97-AF65-F5344CB8AC3E}">
        <p14:creationId xmlns:p14="http://schemas.microsoft.com/office/powerpoint/2010/main" val="20864581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90EEE303-500B-4356-AF3C-25868E3C7E1F}" type="slidenum">
              <a:rPr lang="pt-BR" altLang="pt-BR" sz="1300"/>
              <a:pPr>
                <a:spcBef>
                  <a:spcPct val="0"/>
                </a:spcBef>
              </a:pPr>
              <a:t>39</a:t>
            </a:fld>
            <a:endParaRPr lang="pt-BR" altLang="pt-BR" sz="1300"/>
          </a:p>
        </p:txBody>
      </p:sp>
      <p:sp>
        <p:nvSpPr>
          <p:cNvPr id="186371" name="Rectangle 5"/>
          <p:cNvSpPr txBox="1">
            <a:spLocks noGrp="1" noChangeArrowheads="1"/>
          </p:cNvSpPr>
          <p:nvPr/>
        </p:nvSpPr>
        <p:spPr bwMode="auto">
          <a:xfrm>
            <a:off x="3862388" y="9432925"/>
            <a:ext cx="2957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376" tIns="0" rIns="19376" bIns="0" anchor="b"/>
          <a:lstStyle>
            <a:lvl1pPr defTabSz="754063">
              <a:spcBef>
                <a:spcPct val="30000"/>
              </a:spcBef>
              <a:defRPr sz="1200">
                <a:solidFill>
                  <a:schemeClr val="tx1"/>
                </a:solidFill>
                <a:latin typeface="Times New Roman" pitchFamily="18" charset="0"/>
              </a:defRPr>
            </a:lvl1pPr>
            <a:lvl2pPr marL="742950" indent="-285750" defTabSz="754063">
              <a:spcBef>
                <a:spcPct val="30000"/>
              </a:spcBef>
              <a:defRPr sz="1200">
                <a:solidFill>
                  <a:schemeClr val="tx1"/>
                </a:solidFill>
                <a:latin typeface="Times New Roman" pitchFamily="18" charset="0"/>
              </a:defRPr>
            </a:lvl2pPr>
            <a:lvl3pPr marL="1143000" indent="-228600" defTabSz="754063">
              <a:spcBef>
                <a:spcPct val="30000"/>
              </a:spcBef>
              <a:defRPr sz="1200">
                <a:solidFill>
                  <a:schemeClr val="tx1"/>
                </a:solidFill>
                <a:latin typeface="Times New Roman" pitchFamily="18" charset="0"/>
              </a:defRPr>
            </a:lvl3pPr>
            <a:lvl4pPr marL="1600200" indent="-228600" defTabSz="754063">
              <a:spcBef>
                <a:spcPct val="30000"/>
              </a:spcBef>
              <a:defRPr sz="1200">
                <a:solidFill>
                  <a:schemeClr val="tx1"/>
                </a:solidFill>
                <a:latin typeface="Times New Roman" pitchFamily="18" charset="0"/>
              </a:defRPr>
            </a:lvl4pPr>
            <a:lvl5pPr marL="2057400" indent="-228600" defTabSz="754063">
              <a:spcBef>
                <a:spcPct val="30000"/>
              </a:spcBef>
              <a:defRPr sz="1200">
                <a:solidFill>
                  <a:schemeClr val="tx1"/>
                </a:solidFill>
                <a:latin typeface="Times New Roman" pitchFamily="18" charset="0"/>
              </a:defRPr>
            </a:lvl5pPr>
            <a:lvl6pPr marL="2514600" indent="-228600" defTabSz="754063" eaLnBrk="0" fontAlgn="base" hangingPunct="0">
              <a:spcBef>
                <a:spcPct val="30000"/>
              </a:spcBef>
              <a:spcAft>
                <a:spcPct val="0"/>
              </a:spcAft>
              <a:defRPr sz="1200">
                <a:solidFill>
                  <a:schemeClr val="tx1"/>
                </a:solidFill>
                <a:latin typeface="Times New Roman" pitchFamily="18" charset="0"/>
              </a:defRPr>
            </a:lvl6pPr>
            <a:lvl7pPr marL="2971800" indent="-228600" defTabSz="754063" eaLnBrk="0" fontAlgn="base" hangingPunct="0">
              <a:spcBef>
                <a:spcPct val="30000"/>
              </a:spcBef>
              <a:spcAft>
                <a:spcPct val="0"/>
              </a:spcAft>
              <a:defRPr sz="1200">
                <a:solidFill>
                  <a:schemeClr val="tx1"/>
                </a:solidFill>
                <a:latin typeface="Times New Roman" pitchFamily="18" charset="0"/>
              </a:defRPr>
            </a:lvl7pPr>
            <a:lvl8pPr marL="3429000" indent="-228600" defTabSz="754063" eaLnBrk="0" fontAlgn="base" hangingPunct="0">
              <a:spcBef>
                <a:spcPct val="30000"/>
              </a:spcBef>
              <a:spcAft>
                <a:spcPct val="0"/>
              </a:spcAft>
              <a:defRPr sz="1200">
                <a:solidFill>
                  <a:schemeClr val="tx1"/>
                </a:solidFill>
                <a:latin typeface="Times New Roman" pitchFamily="18" charset="0"/>
              </a:defRPr>
            </a:lvl8pPr>
            <a:lvl9pPr marL="3886200" indent="-228600" defTabSz="754063" eaLnBrk="0" fontAlgn="base" hangingPunct="0">
              <a:spcBef>
                <a:spcPct val="30000"/>
              </a:spcBef>
              <a:spcAft>
                <a:spcPct val="0"/>
              </a:spcAft>
              <a:defRPr sz="1200">
                <a:solidFill>
                  <a:schemeClr val="tx1"/>
                </a:solidFill>
                <a:latin typeface="Times New Roman" pitchFamily="18" charset="0"/>
              </a:defRPr>
            </a:lvl9pPr>
          </a:lstStyle>
          <a:p>
            <a:pPr algn="r">
              <a:spcBef>
                <a:spcPct val="0"/>
              </a:spcBef>
            </a:pPr>
            <a:fld id="{C3C8A496-BB05-4D86-864B-605AA1FD639D}" type="slidenum">
              <a:rPr lang="pt-BR" altLang="pt-BR" sz="1100" b="0" i="1"/>
              <a:pPr algn="r">
                <a:spcBef>
                  <a:spcPct val="0"/>
                </a:spcBef>
              </a:pPr>
              <a:t>39</a:t>
            </a:fld>
            <a:endParaRPr lang="pt-BR" altLang="pt-BR" sz="1100" b="0" i="1"/>
          </a:p>
        </p:txBody>
      </p:sp>
      <p:sp>
        <p:nvSpPr>
          <p:cNvPr id="186372" name="Rectangle 2"/>
          <p:cNvSpPr>
            <a:spLocks noGrp="1" noRot="1" noChangeAspect="1" noChangeArrowheads="1" noTextEdit="1"/>
          </p:cNvSpPr>
          <p:nvPr>
            <p:ph type="sldImg"/>
          </p:nvPr>
        </p:nvSpPr>
        <p:spPr>
          <a:xfrm>
            <a:off x="928688" y="744538"/>
            <a:ext cx="4960937" cy="3722687"/>
          </a:xfrm>
          <a:ln cap="flat"/>
        </p:spPr>
      </p:sp>
      <p:sp>
        <p:nvSpPr>
          <p:cNvPr id="186373" name="Rectangle 3"/>
          <p:cNvSpPr>
            <a:spLocks noGrp="1" noChangeArrowheads="1"/>
          </p:cNvSpPr>
          <p:nvPr>
            <p:ph type="body" idx="1"/>
          </p:nvPr>
        </p:nvSpPr>
        <p:spPr>
          <a:xfrm>
            <a:off x="909638" y="4721225"/>
            <a:ext cx="5000625" cy="4179888"/>
          </a:xfrm>
          <a:noFill/>
        </p:spPr>
        <p:txBody>
          <a:bodyPr lIns="92033" tIns="43594" rIns="92033" bIns="43594"/>
          <a:lstStyle/>
          <a:p>
            <a:pPr defTabSz="917575" eaLnBrk="1" hangingPunct="1"/>
            <a:endParaRPr lang="pt-BR" altLang="pt-BR" smtClean="0"/>
          </a:p>
        </p:txBody>
      </p:sp>
    </p:spTree>
    <p:extLst>
      <p:ext uri="{BB962C8B-B14F-4D97-AF65-F5344CB8AC3E}">
        <p14:creationId xmlns:p14="http://schemas.microsoft.com/office/powerpoint/2010/main" val="6944020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F910793F-22C7-4DD2-8203-471622B3AFAD}" type="slidenum">
              <a:rPr lang="pt-BR" altLang="pt-BR" sz="1300"/>
              <a:pPr>
                <a:spcBef>
                  <a:spcPct val="0"/>
                </a:spcBef>
              </a:pPr>
              <a:t>40</a:t>
            </a:fld>
            <a:endParaRPr lang="pt-BR" altLang="pt-BR" sz="1300"/>
          </a:p>
        </p:txBody>
      </p:sp>
      <p:sp>
        <p:nvSpPr>
          <p:cNvPr id="187395" name="Rectangle 5"/>
          <p:cNvSpPr txBox="1">
            <a:spLocks noGrp="1" noChangeArrowheads="1"/>
          </p:cNvSpPr>
          <p:nvPr/>
        </p:nvSpPr>
        <p:spPr bwMode="auto">
          <a:xfrm>
            <a:off x="3862388" y="9432925"/>
            <a:ext cx="2957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376" tIns="0" rIns="19376" bIns="0" anchor="b"/>
          <a:lstStyle>
            <a:lvl1pPr defTabSz="754063">
              <a:spcBef>
                <a:spcPct val="30000"/>
              </a:spcBef>
              <a:defRPr sz="1200">
                <a:solidFill>
                  <a:schemeClr val="tx1"/>
                </a:solidFill>
                <a:latin typeface="Times New Roman" pitchFamily="18" charset="0"/>
              </a:defRPr>
            </a:lvl1pPr>
            <a:lvl2pPr marL="742950" indent="-285750" defTabSz="754063">
              <a:spcBef>
                <a:spcPct val="30000"/>
              </a:spcBef>
              <a:defRPr sz="1200">
                <a:solidFill>
                  <a:schemeClr val="tx1"/>
                </a:solidFill>
                <a:latin typeface="Times New Roman" pitchFamily="18" charset="0"/>
              </a:defRPr>
            </a:lvl2pPr>
            <a:lvl3pPr marL="1143000" indent="-228600" defTabSz="754063">
              <a:spcBef>
                <a:spcPct val="30000"/>
              </a:spcBef>
              <a:defRPr sz="1200">
                <a:solidFill>
                  <a:schemeClr val="tx1"/>
                </a:solidFill>
                <a:latin typeface="Times New Roman" pitchFamily="18" charset="0"/>
              </a:defRPr>
            </a:lvl3pPr>
            <a:lvl4pPr marL="1600200" indent="-228600" defTabSz="754063">
              <a:spcBef>
                <a:spcPct val="30000"/>
              </a:spcBef>
              <a:defRPr sz="1200">
                <a:solidFill>
                  <a:schemeClr val="tx1"/>
                </a:solidFill>
                <a:latin typeface="Times New Roman" pitchFamily="18" charset="0"/>
              </a:defRPr>
            </a:lvl4pPr>
            <a:lvl5pPr marL="2057400" indent="-228600" defTabSz="754063">
              <a:spcBef>
                <a:spcPct val="30000"/>
              </a:spcBef>
              <a:defRPr sz="1200">
                <a:solidFill>
                  <a:schemeClr val="tx1"/>
                </a:solidFill>
                <a:latin typeface="Times New Roman" pitchFamily="18" charset="0"/>
              </a:defRPr>
            </a:lvl5pPr>
            <a:lvl6pPr marL="2514600" indent="-228600" defTabSz="754063" eaLnBrk="0" fontAlgn="base" hangingPunct="0">
              <a:spcBef>
                <a:spcPct val="30000"/>
              </a:spcBef>
              <a:spcAft>
                <a:spcPct val="0"/>
              </a:spcAft>
              <a:defRPr sz="1200">
                <a:solidFill>
                  <a:schemeClr val="tx1"/>
                </a:solidFill>
                <a:latin typeface="Times New Roman" pitchFamily="18" charset="0"/>
              </a:defRPr>
            </a:lvl6pPr>
            <a:lvl7pPr marL="2971800" indent="-228600" defTabSz="754063" eaLnBrk="0" fontAlgn="base" hangingPunct="0">
              <a:spcBef>
                <a:spcPct val="30000"/>
              </a:spcBef>
              <a:spcAft>
                <a:spcPct val="0"/>
              </a:spcAft>
              <a:defRPr sz="1200">
                <a:solidFill>
                  <a:schemeClr val="tx1"/>
                </a:solidFill>
                <a:latin typeface="Times New Roman" pitchFamily="18" charset="0"/>
              </a:defRPr>
            </a:lvl7pPr>
            <a:lvl8pPr marL="3429000" indent="-228600" defTabSz="754063" eaLnBrk="0" fontAlgn="base" hangingPunct="0">
              <a:spcBef>
                <a:spcPct val="30000"/>
              </a:spcBef>
              <a:spcAft>
                <a:spcPct val="0"/>
              </a:spcAft>
              <a:defRPr sz="1200">
                <a:solidFill>
                  <a:schemeClr val="tx1"/>
                </a:solidFill>
                <a:latin typeface="Times New Roman" pitchFamily="18" charset="0"/>
              </a:defRPr>
            </a:lvl8pPr>
            <a:lvl9pPr marL="3886200" indent="-228600" defTabSz="754063" eaLnBrk="0" fontAlgn="base" hangingPunct="0">
              <a:spcBef>
                <a:spcPct val="30000"/>
              </a:spcBef>
              <a:spcAft>
                <a:spcPct val="0"/>
              </a:spcAft>
              <a:defRPr sz="1200">
                <a:solidFill>
                  <a:schemeClr val="tx1"/>
                </a:solidFill>
                <a:latin typeface="Times New Roman" pitchFamily="18" charset="0"/>
              </a:defRPr>
            </a:lvl9pPr>
          </a:lstStyle>
          <a:p>
            <a:pPr algn="r">
              <a:spcBef>
                <a:spcPct val="0"/>
              </a:spcBef>
            </a:pPr>
            <a:fld id="{7B3D5CC1-CEF3-4B31-97D7-32E61B7998D7}" type="slidenum">
              <a:rPr lang="pt-BR" altLang="pt-BR" sz="1100" b="0" i="1"/>
              <a:pPr algn="r">
                <a:spcBef>
                  <a:spcPct val="0"/>
                </a:spcBef>
              </a:pPr>
              <a:t>40</a:t>
            </a:fld>
            <a:endParaRPr lang="pt-BR" altLang="pt-BR" sz="1100" b="0" i="1"/>
          </a:p>
        </p:txBody>
      </p:sp>
      <p:sp>
        <p:nvSpPr>
          <p:cNvPr id="187396" name="Rectangle 2"/>
          <p:cNvSpPr>
            <a:spLocks noGrp="1" noRot="1" noChangeAspect="1" noChangeArrowheads="1" noTextEdit="1"/>
          </p:cNvSpPr>
          <p:nvPr>
            <p:ph type="sldImg"/>
          </p:nvPr>
        </p:nvSpPr>
        <p:spPr>
          <a:xfrm>
            <a:off x="928688" y="744538"/>
            <a:ext cx="4960937" cy="3722687"/>
          </a:xfrm>
          <a:ln cap="flat"/>
        </p:spPr>
      </p:sp>
      <p:sp>
        <p:nvSpPr>
          <p:cNvPr id="187397" name="Rectangle 3"/>
          <p:cNvSpPr>
            <a:spLocks noGrp="1" noChangeArrowheads="1"/>
          </p:cNvSpPr>
          <p:nvPr>
            <p:ph type="body" idx="1"/>
          </p:nvPr>
        </p:nvSpPr>
        <p:spPr>
          <a:xfrm>
            <a:off x="909638" y="4721225"/>
            <a:ext cx="5000625" cy="4179888"/>
          </a:xfrm>
          <a:noFill/>
        </p:spPr>
        <p:txBody>
          <a:bodyPr lIns="179223" tIns="88803" rIns="179223" bIns="88803"/>
          <a:lstStyle/>
          <a:p>
            <a:pPr defTabSz="917575" eaLnBrk="1" hangingPunct="1"/>
            <a:endParaRPr lang="pt-BR" altLang="pt-BR" smtClean="0"/>
          </a:p>
        </p:txBody>
      </p:sp>
    </p:spTree>
    <p:extLst>
      <p:ext uri="{BB962C8B-B14F-4D97-AF65-F5344CB8AC3E}">
        <p14:creationId xmlns:p14="http://schemas.microsoft.com/office/powerpoint/2010/main" val="3477425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95DED8F5-A20F-4C09-BFF8-756C794E7253}" type="slidenum">
              <a:rPr lang="pt-BR" altLang="pt-BR" sz="1300"/>
              <a:pPr>
                <a:spcBef>
                  <a:spcPct val="0"/>
                </a:spcBef>
              </a:pPr>
              <a:t>4</a:t>
            </a:fld>
            <a:endParaRPr lang="pt-BR" altLang="pt-BR" sz="1300"/>
          </a:p>
        </p:txBody>
      </p:sp>
      <p:sp>
        <p:nvSpPr>
          <p:cNvPr id="147459" name="Rectangle 2"/>
          <p:cNvSpPr>
            <a:spLocks noGrp="1" noRot="1" noChangeAspect="1" noChangeArrowheads="1" noTextEdit="1"/>
          </p:cNvSpPr>
          <p:nvPr>
            <p:ph type="sldImg"/>
          </p:nvPr>
        </p:nvSpPr>
        <p:spPr>
          <a:xfrm>
            <a:off x="930275" y="744538"/>
            <a:ext cx="4959350" cy="3722687"/>
          </a:xfrm>
          <a:ln w="12700" cap="flat">
            <a:solidFill>
              <a:schemeClr val="tx1"/>
            </a:solidFill>
          </a:ln>
        </p:spPr>
      </p:sp>
      <p:sp>
        <p:nvSpPr>
          <p:cNvPr id="147460" name="Rectangle 3"/>
          <p:cNvSpPr>
            <a:spLocks noGrp="1" noChangeArrowheads="1"/>
          </p:cNvSpPr>
          <p:nvPr>
            <p:ph type="body" idx="1"/>
          </p:nvPr>
        </p:nvSpPr>
        <p:spPr>
          <a:xfrm>
            <a:off x="908050" y="4721225"/>
            <a:ext cx="5002213" cy="4179888"/>
          </a:xfrm>
          <a:noFill/>
        </p:spPr>
        <p:txBody>
          <a:bodyPr lIns="92033" tIns="45210" rIns="92033" bIns="45210"/>
          <a:lstStyle/>
          <a:p>
            <a:pPr eaLnBrk="1" hangingPunct="1"/>
            <a:endParaRPr lang="pt-BR" altLang="pt-BR" smtClean="0"/>
          </a:p>
        </p:txBody>
      </p:sp>
    </p:spTree>
    <p:extLst>
      <p:ext uri="{BB962C8B-B14F-4D97-AF65-F5344CB8AC3E}">
        <p14:creationId xmlns:p14="http://schemas.microsoft.com/office/powerpoint/2010/main" val="25603270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Espaço Reservado para Imagem de Slide 1"/>
          <p:cNvSpPr>
            <a:spLocks noGrp="1" noRot="1" noChangeAspect="1" noTextEdit="1"/>
          </p:cNvSpPr>
          <p:nvPr>
            <p:ph type="sldImg"/>
          </p:nvPr>
        </p:nvSpPr>
        <p:spPr>
          <a:ln/>
        </p:spPr>
      </p:sp>
      <p:sp>
        <p:nvSpPr>
          <p:cNvPr id="188419" name="Espaço Reservado para Anotações 2"/>
          <p:cNvSpPr>
            <a:spLocks noGrp="1"/>
          </p:cNvSpPr>
          <p:nvPr>
            <p:ph type="body" idx="1"/>
          </p:nvPr>
        </p:nvSpPr>
        <p:spPr>
          <a:noFill/>
        </p:spPr>
        <p:txBody>
          <a:bodyPr/>
          <a:lstStyle/>
          <a:p>
            <a:endParaRPr lang="pt-BR" altLang="pt-BR" smtClean="0"/>
          </a:p>
        </p:txBody>
      </p:sp>
      <p:sp>
        <p:nvSpPr>
          <p:cNvPr id="188420" name="Espaço Reservado para Número de Slide 3"/>
          <p:cNvSpPr>
            <a:spLocks noGrp="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A16FCFFC-BCF9-4AF2-9795-56CBD3DB1794}" type="slidenum">
              <a:rPr lang="pt-BR" altLang="pt-BR" sz="1300"/>
              <a:pPr>
                <a:spcBef>
                  <a:spcPct val="0"/>
                </a:spcBef>
              </a:pPr>
              <a:t>41</a:t>
            </a:fld>
            <a:endParaRPr lang="pt-BR" altLang="pt-BR" sz="1300"/>
          </a:p>
        </p:txBody>
      </p:sp>
    </p:spTree>
    <p:extLst>
      <p:ext uri="{BB962C8B-B14F-4D97-AF65-F5344CB8AC3E}">
        <p14:creationId xmlns:p14="http://schemas.microsoft.com/office/powerpoint/2010/main" val="25407719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04C36A76-A48F-4880-926F-AFBB6454E3E2}" type="slidenum">
              <a:rPr lang="pt-BR" altLang="pt-BR" sz="1300"/>
              <a:pPr>
                <a:spcBef>
                  <a:spcPct val="0"/>
                </a:spcBef>
              </a:pPr>
              <a:t>42</a:t>
            </a:fld>
            <a:endParaRPr lang="pt-BR" altLang="pt-BR" sz="1300"/>
          </a:p>
        </p:txBody>
      </p:sp>
      <p:sp>
        <p:nvSpPr>
          <p:cNvPr id="189443" name="Rectangle 5"/>
          <p:cNvSpPr txBox="1">
            <a:spLocks noGrp="1" noChangeArrowheads="1"/>
          </p:cNvSpPr>
          <p:nvPr/>
        </p:nvSpPr>
        <p:spPr bwMode="auto">
          <a:xfrm>
            <a:off x="3862388" y="9432925"/>
            <a:ext cx="2957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376" tIns="0" rIns="19376" bIns="0" anchor="b"/>
          <a:lstStyle>
            <a:lvl1pPr defTabSz="754063">
              <a:spcBef>
                <a:spcPct val="30000"/>
              </a:spcBef>
              <a:defRPr sz="1200">
                <a:solidFill>
                  <a:schemeClr val="tx1"/>
                </a:solidFill>
                <a:latin typeface="Times New Roman" pitchFamily="18" charset="0"/>
              </a:defRPr>
            </a:lvl1pPr>
            <a:lvl2pPr marL="742950" indent="-285750" defTabSz="754063">
              <a:spcBef>
                <a:spcPct val="30000"/>
              </a:spcBef>
              <a:defRPr sz="1200">
                <a:solidFill>
                  <a:schemeClr val="tx1"/>
                </a:solidFill>
                <a:latin typeface="Times New Roman" pitchFamily="18" charset="0"/>
              </a:defRPr>
            </a:lvl2pPr>
            <a:lvl3pPr marL="1143000" indent="-228600" defTabSz="754063">
              <a:spcBef>
                <a:spcPct val="30000"/>
              </a:spcBef>
              <a:defRPr sz="1200">
                <a:solidFill>
                  <a:schemeClr val="tx1"/>
                </a:solidFill>
                <a:latin typeface="Times New Roman" pitchFamily="18" charset="0"/>
              </a:defRPr>
            </a:lvl3pPr>
            <a:lvl4pPr marL="1600200" indent="-228600" defTabSz="754063">
              <a:spcBef>
                <a:spcPct val="30000"/>
              </a:spcBef>
              <a:defRPr sz="1200">
                <a:solidFill>
                  <a:schemeClr val="tx1"/>
                </a:solidFill>
                <a:latin typeface="Times New Roman" pitchFamily="18" charset="0"/>
              </a:defRPr>
            </a:lvl4pPr>
            <a:lvl5pPr marL="2057400" indent="-228600" defTabSz="754063">
              <a:spcBef>
                <a:spcPct val="30000"/>
              </a:spcBef>
              <a:defRPr sz="1200">
                <a:solidFill>
                  <a:schemeClr val="tx1"/>
                </a:solidFill>
                <a:latin typeface="Times New Roman" pitchFamily="18" charset="0"/>
              </a:defRPr>
            </a:lvl5pPr>
            <a:lvl6pPr marL="2514600" indent="-228600" defTabSz="754063" eaLnBrk="0" fontAlgn="base" hangingPunct="0">
              <a:spcBef>
                <a:spcPct val="30000"/>
              </a:spcBef>
              <a:spcAft>
                <a:spcPct val="0"/>
              </a:spcAft>
              <a:defRPr sz="1200">
                <a:solidFill>
                  <a:schemeClr val="tx1"/>
                </a:solidFill>
                <a:latin typeface="Times New Roman" pitchFamily="18" charset="0"/>
              </a:defRPr>
            </a:lvl6pPr>
            <a:lvl7pPr marL="2971800" indent="-228600" defTabSz="754063" eaLnBrk="0" fontAlgn="base" hangingPunct="0">
              <a:spcBef>
                <a:spcPct val="30000"/>
              </a:spcBef>
              <a:spcAft>
                <a:spcPct val="0"/>
              </a:spcAft>
              <a:defRPr sz="1200">
                <a:solidFill>
                  <a:schemeClr val="tx1"/>
                </a:solidFill>
                <a:latin typeface="Times New Roman" pitchFamily="18" charset="0"/>
              </a:defRPr>
            </a:lvl7pPr>
            <a:lvl8pPr marL="3429000" indent="-228600" defTabSz="754063" eaLnBrk="0" fontAlgn="base" hangingPunct="0">
              <a:spcBef>
                <a:spcPct val="30000"/>
              </a:spcBef>
              <a:spcAft>
                <a:spcPct val="0"/>
              </a:spcAft>
              <a:defRPr sz="1200">
                <a:solidFill>
                  <a:schemeClr val="tx1"/>
                </a:solidFill>
                <a:latin typeface="Times New Roman" pitchFamily="18" charset="0"/>
              </a:defRPr>
            </a:lvl8pPr>
            <a:lvl9pPr marL="3886200" indent="-228600" defTabSz="754063" eaLnBrk="0" fontAlgn="base" hangingPunct="0">
              <a:spcBef>
                <a:spcPct val="30000"/>
              </a:spcBef>
              <a:spcAft>
                <a:spcPct val="0"/>
              </a:spcAft>
              <a:defRPr sz="1200">
                <a:solidFill>
                  <a:schemeClr val="tx1"/>
                </a:solidFill>
                <a:latin typeface="Times New Roman" pitchFamily="18" charset="0"/>
              </a:defRPr>
            </a:lvl9pPr>
          </a:lstStyle>
          <a:p>
            <a:pPr algn="r">
              <a:spcBef>
                <a:spcPct val="0"/>
              </a:spcBef>
            </a:pPr>
            <a:fld id="{5521AAA2-5FEA-4D90-B8AC-27C2520F1754}" type="slidenum">
              <a:rPr lang="pt-BR" altLang="pt-BR" sz="1100" b="0" i="1"/>
              <a:pPr algn="r">
                <a:spcBef>
                  <a:spcPct val="0"/>
                </a:spcBef>
              </a:pPr>
              <a:t>42</a:t>
            </a:fld>
            <a:endParaRPr lang="pt-BR" altLang="pt-BR" sz="1100" b="0" i="1"/>
          </a:p>
        </p:txBody>
      </p:sp>
      <p:sp>
        <p:nvSpPr>
          <p:cNvPr id="189444" name="Rectangle 2"/>
          <p:cNvSpPr>
            <a:spLocks noGrp="1" noRot="1" noChangeAspect="1" noChangeArrowheads="1" noTextEdit="1"/>
          </p:cNvSpPr>
          <p:nvPr>
            <p:ph type="sldImg"/>
          </p:nvPr>
        </p:nvSpPr>
        <p:spPr>
          <a:xfrm>
            <a:off x="928688" y="744538"/>
            <a:ext cx="4960937" cy="3722687"/>
          </a:xfrm>
          <a:ln cap="flat"/>
        </p:spPr>
      </p:sp>
      <p:sp>
        <p:nvSpPr>
          <p:cNvPr id="189445" name="Rectangle 3"/>
          <p:cNvSpPr>
            <a:spLocks noGrp="1" noChangeArrowheads="1"/>
          </p:cNvSpPr>
          <p:nvPr>
            <p:ph type="body" idx="1"/>
          </p:nvPr>
        </p:nvSpPr>
        <p:spPr>
          <a:xfrm>
            <a:off x="909638" y="4721225"/>
            <a:ext cx="5000625" cy="4179888"/>
          </a:xfrm>
          <a:noFill/>
        </p:spPr>
        <p:txBody>
          <a:bodyPr lIns="92033" tIns="43594" rIns="92033" bIns="43594"/>
          <a:lstStyle/>
          <a:p>
            <a:pPr defTabSz="917575" eaLnBrk="1" hangingPunct="1"/>
            <a:endParaRPr lang="pt-BR" altLang="pt-BR" smtClean="0"/>
          </a:p>
        </p:txBody>
      </p:sp>
    </p:spTree>
    <p:extLst>
      <p:ext uri="{BB962C8B-B14F-4D97-AF65-F5344CB8AC3E}">
        <p14:creationId xmlns:p14="http://schemas.microsoft.com/office/powerpoint/2010/main" val="41516039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Espaço Reservado para Imagem de Slide 1"/>
          <p:cNvSpPr>
            <a:spLocks noGrp="1" noRot="1" noChangeAspect="1" noTextEdit="1"/>
          </p:cNvSpPr>
          <p:nvPr>
            <p:ph type="sldImg"/>
          </p:nvPr>
        </p:nvSpPr>
        <p:spPr>
          <a:ln/>
        </p:spPr>
      </p:sp>
      <p:sp>
        <p:nvSpPr>
          <p:cNvPr id="190467" name="Espaço Reservado para Anotações 2"/>
          <p:cNvSpPr>
            <a:spLocks noGrp="1"/>
          </p:cNvSpPr>
          <p:nvPr>
            <p:ph type="body" idx="1"/>
          </p:nvPr>
        </p:nvSpPr>
        <p:spPr>
          <a:noFill/>
        </p:spPr>
        <p:txBody>
          <a:bodyPr/>
          <a:lstStyle/>
          <a:p>
            <a:endParaRPr lang="pt-BR" altLang="pt-BR" smtClean="0"/>
          </a:p>
        </p:txBody>
      </p:sp>
      <p:sp>
        <p:nvSpPr>
          <p:cNvPr id="190468" name="Espaço Reservado para Número de Slide 3"/>
          <p:cNvSpPr>
            <a:spLocks noGrp="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559AF6CC-CFB5-4029-87E9-1E020D6EE223}" type="slidenum">
              <a:rPr lang="pt-BR" altLang="pt-BR" sz="1300"/>
              <a:pPr>
                <a:spcBef>
                  <a:spcPct val="0"/>
                </a:spcBef>
              </a:pPr>
              <a:t>43</a:t>
            </a:fld>
            <a:endParaRPr lang="pt-BR" altLang="pt-BR" sz="1300"/>
          </a:p>
        </p:txBody>
      </p:sp>
    </p:spTree>
    <p:extLst>
      <p:ext uri="{BB962C8B-B14F-4D97-AF65-F5344CB8AC3E}">
        <p14:creationId xmlns:p14="http://schemas.microsoft.com/office/powerpoint/2010/main" val="20895888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Espaço Reservado para Imagem de Slide 1"/>
          <p:cNvSpPr>
            <a:spLocks noGrp="1" noRot="1" noChangeAspect="1" noTextEdit="1"/>
          </p:cNvSpPr>
          <p:nvPr>
            <p:ph type="sldImg"/>
          </p:nvPr>
        </p:nvSpPr>
        <p:spPr>
          <a:ln/>
        </p:spPr>
      </p:sp>
      <p:sp>
        <p:nvSpPr>
          <p:cNvPr id="191491" name="Espaço Reservado para Anotações 2"/>
          <p:cNvSpPr>
            <a:spLocks noGrp="1"/>
          </p:cNvSpPr>
          <p:nvPr>
            <p:ph type="body" idx="1"/>
          </p:nvPr>
        </p:nvSpPr>
        <p:spPr>
          <a:noFill/>
        </p:spPr>
        <p:txBody>
          <a:bodyPr/>
          <a:lstStyle/>
          <a:p>
            <a:endParaRPr lang="pt-BR" altLang="pt-BR" smtClean="0"/>
          </a:p>
        </p:txBody>
      </p:sp>
      <p:sp>
        <p:nvSpPr>
          <p:cNvPr id="191492" name="Espaço Reservado para Número de Slide 3"/>
          <p:cNvSpPr>
            <a:spLocks noGrp="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59889B27-CAC1-48B5-B6A7-BCC2F09096B5}" type="slidenum">
              <a:rPr lang="pt-BR" altLang="pt-BR" sz="1300"/>
              <a:pPr>
                <a:spcBef>
                  <a:spcPct val="0"/>
                </a:spcBef>
              </a:pPr>
              <a:t>44</a:t>
            </a:fld>
            <a:endParaRPr lang="pt-BR" altLang="pt-BR" sz="1300"/>
          </a:p>
        </p:txBody>
      </p:sp>
    </p:spTree>
    <p:extLst>
      <p:ext uri="{BB962C8B-B14F-4D97-AF65-F5344CB8AC3E}">
        <p14:creationId xmlns:p14="http://schemas.microsoft.com/office/powerpoint/2010/main" val="3274416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Espaço Reservado para Imagem de Slide 1"/>
          <p:cNvSpPr>
            <a:spLocks noGrp="1" noRot="1" noChangeAspect="1" noTextEdit="1"/>
          </p:cNvSpPr>
          <p:nvPr>
            <p:ph type="sldImg"/>
          </p:nvPr>
        </p:nvSpPr>
        <p:spPr>
          <a:ln/>
        </p:spPr>
      </p:sp>
      <p:sp>
        <p:nvSpPr>
          <p:cNvPr id="192515" name="Espaço Reservado para Anotações 2"/>
          <p:cNvSpPr>
            <a:spLocks noGrp="1"/>
          </p:cNvSpPr>
          <p:nvPr>
            <p:ph type="body" idx="1"/>
          </p:nvPr>
        </p:nvSpPr>
        <p:spPr>
          <a:noFill/>
        </p:spPr>
        <p:txBody>
          <a:bodyPr/>
          <a:lstStyle/>
          <a:p>
            <a:endParaRPr lang="pt-BR" altLang="pt-BR" smtClean="0"/>
          </a:p>
        </p:txBody>
      </p:sp>
      <p:sp>
        <p:nvSpPr>
          <p:cNvPr id="192516" name="Espaço Reservado para Número de Slide 3"/>
          <p:cNvSpPr>
            <a:spLocks noGrp="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2D385EA9-5CA8-4FD0-BA8B-94BDC957D40B}" type="slidenum">
              <a:rPr lang="pt-BR" altLang="pt-BR" sz="1300"/>
              <a:pPr>
                <a:spcBef>
                  <a:spcPct val="0"/>
                </a:spcBef>
              </a:pPr>
              <a:t>45</a:t>
            </a:fld>
            <a:endParaRPr lang="pt-BR" altLang="pt-BR" sz="1300"/>
          </a:p>
        </p:txBody>
      </p:sp>
    </p:spTree>
    <p:extLst>
      <p:ext uri="{BB962C8B-B14F-4D97-AF65-F5344CB8AC3E}">
        <p14:creationId xmlns:p14="http://schemas.microsoft.com/office/powerpoint/2010/main" val="17710927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284F1C30-8906-47C1-B881-D6A3807B919D}" type="slidenum">
              <a:rPr lang="pt-BR" altLang="pt-BR" sz="1300"/>
              <a:pPr>
                <a:spcBef>
                  <a:spcPct val="0"/>
                </a:spcBef>
              </a:pPr>
              <a:t>46</a:t>
            </a:fld>
            <a:endParaRPr lang="pt-BR" altLang="pt-BR" sz="1300"/>
          </a:p>
        </p:txBody>
      </p:sp>
      <p:sp>
        <p:nvSpPr>
          <p:cNvPr id="193539" name="Rectangle 5"/>
          <p:cNvSpPr txBox="1">
            <a:spLocks noGrp="1" noChangeArrowheads="1"/>
          </p:cNvSpPr>
          <p:nvPr/>
        </p:nvSpPr>
        <p:spPr bwMode="auto">
          <a:xfrm>
            <a:off x="3862388" y="9432925"/>
            <a:ext cx="2957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376" tIns="0" rIns="19376" bIns="0" anchor="b"/>
          <a:lstStyle>
            <a:lvl1pPr defTabSz="754063">
              <a:spcBef>
                <a:spcPct val="30000"/>
              </a:spcBef>
              <a:defRPr sz="1200">
                <a:solidFill>
                  <a:schemeClr val="tx1"/>
                </a:solidFill>
                <a:latin typeface="Times New Roman" pitchFamily="18" charset="0"/>
              </a:defRPr>
            </a:lvl1pPr>
            <a:lvl2pPr marL="742950" indent="-285750" defTabSz="754063">
              <a:spcBef>
                <a:spcPct val="30000"/>
              </a:spcBef>
              <a:defRPr sz="1200">
                <a:solidFill>
                  <a:schemeClr val="tx1"/>
                </a:solidFill>
                <a:latin typeface="Times New Roman" pitchFamily="18" charset="0"/>
              </a:defRPr>
            </a:lvl2pPr>
            <a:lvl3pPr marL="1143000" indent="-228600" defTabSz="754063">
              <a:spcBef>
                <a:spcPct val="30000"/>
              </a:spcBef>
              <a:defRPr sz="1200">
                <a:solidFill>
                  <a:schemeClr val="tx1"/>
                </a:solidFill>
                <a:latin typeface="Times New Roman" pitchFamily="18" charset="0"/>
              </a:defRPr>
            </a:lvl3pPr>
            <a:lvl4pPr marL="1600200" indent="-228600" defTabSz="754063">
              <a:spcBef>
                <a:spcPct val="30000"/>
              </a:spcBef>
              <a:defRPr sz="1200">
                <a:solidFill>
                  <a:schemeClr val="tx1"/>
                </a:solidFill>
                <a:latin typeface="Times New Roman" pitchFamily="18" charset="0"/>
              </a:defRPr>
            </a:lvl4pPr>
            <a:lvl5pPr marL="2057400" indent="-228600" defTabSz="754063">
              <a:spcBef>
                <a:spcPct val="30000"/>
              </a:spcBef>
              <a:defRPr sz="1200">
                <a:solidFill>
                  <a:schemeClr val="tx1"/>
                </a:solidFill>
                <a:latin typeface="Times New Roman" pitchFamily="18" charset="0"/>
              </a:defRPr>
            </a:lvl5pPr>
            <a:lvl6pPr marL="2514600" indent="-228600" defTabSz="754063" eaLnBrk="0" fontAlgn="base" hangingPunct="0">
              <a:spcBef>
                <a:spcPct val="30000"/>
              </a:spcBef>
              <a:spcAft>
                <a:spcPct val="0"/>
              </a:spcAft>
              <a:defRPr sz="1200">
                <a:solidFill>
                  <a:schemeClr val="tx1"/>
                </a:solidFill>
                <a:latin typeface="Times New Roman" pitchFamily="18" charset="0"/>
              </a:defRPr>
            </a:lvl6pPr>
            <a:lvl7pPr marL="2971800" indent="-228600" defTabSz="754063" eaLnBrk="0" fontAlgn="base" hangingPunct="0">
              <a:spcBef>
                <a:spcPct val="30000"/>
              </a:spcBef>
              <a:spcAft>
                <a:spcPct val="0"/>
              </a:spcAft>
              <a:defRPr sz="1200">
                <a:solidFill>
                  <a:schemeClr val="tx1"/>
                </a:solidFill>
                <a:latin typeface="Times New Roman" pitchFamily="18" charset="0"/>
              </a:defRPr>
            </a:lvl7pPr>
            <a:lvl8pPr marL="3429000" indent="-228600" defTabSz="754063" eaLnBrk="0" fontAlgn="base" hangingPunct="0">
              <a:spcBef>
                <a:spcPct val="30000"/>
              </a:spcBef>
              <a:spcAft>
                <a:spcPct val="0"/>
              </a:spcAft>
              <a:defRPr sz="1200">
                <a:solidFill>
                  <a:schemeClr val="tx1"/>
                </a:solidFill>
                <a:latin typeface="Times New Roman" pitchFamily="18" charset="0"/>
              </a:defRPr>
            </a:lvl8pPr>
            <a:lvl9pPr marL="3886200" indent="-228600" defTabSz="754063" eaLnBrk="0" fontAlgn="base" hangingPunct="0">
              <a:spcBef>
                <a:spcPct val="30000"/>
              </a:spcBef>
              <a:spcAft>
                <a:spcPct val="0"/>
              </a:spcAft>
              <a:defRPr sz="1200">
                <a:solidFill>
                  <a:schemeClr val="tx1"/>
                </a:solidFill>
                <a:latin typeface="Times New Roman" pitchFamily="18" charset="0"/>
              </a:defRPr>
            </a:lvl9pPr>
          </a:lstStyle>
          <a:p>
            <a:pPr algn="r">
              <a:spcBef>
                <a:spcPct val="0"/>
              </a:spcBef>
            </a:pPr>
            <a:fld id="{52307B66-403D-4ED0-B91C-713CAE9C09C2}" type="slidenum">
              <a:rPr lang="pt-BR" altLang="pt-BR" sz="1100" b="0" i="1"/>
              <a:pPr algn="r">
                <a:spcBef>
                  <a:spcPct val="0"/>
                </a:spcBef>
              </a:pPr>
              <a:t>46</a:t>
            </a:fld>
            <a:endParaRPr lang="pt-BR" altLang="pt-BR" sz="1100" b="0" i="1"/>
          </a:p>
        </p:txBody>
      </p:sp>
      <p:sp>
        <p:nvSpPr>
          <p:cNvPr id="193540" name="Rectangle 2"/>
          <p:cNvSpPr>
            <a:spLocks noGrp="1" noRot="1" noChangeAspect="1" noChangeArrowheads="1" noTextEdit="1"/>
          </p:cNvSpPr>
          <p:nvPr>
            <p:ph type="sldImg"/>
          </p:nvPr>
        </p:nvSpPr>
        <p:spPr>
          <a:xfrm>
            <a:off x="928688" y="744538"/>
            <a:ext cx="4960937" cy="3722687"/>
          </a:xfrm>
          <a:ln cap="flat"/>
        </p:spPr>
      </p:sp>
      <p:sp>
        <p:nvSpPr>
          <p:cNvPr id="193541" name="Rectangle 3"/>
          <p:cNvSpPr>
            <a:spLocks noGrp="1" noChangeArrowheads="1"/>
          </p:cNvSpPr>
          <p:nvPr>
            <p:ph type="body" idx="1"/>
          </p:nvPr>
        </p:nvSpPr>
        <p:spPr>
          <a:xfrm>
            <a:off x="909638" y="4721225"/>
            <a:ext cx="5000625" cy="4179888"/>
          </a:xfrm>
          <a:noFill/>
        </p:spPr>
        <p:txBody>
          <a:bodyPr lIns="92033" tIns="43594" rIns="92033" bIns="43594"/>
          <a:lstStyle/>
          <a:p>
            <a:pPr defTabSz="917575" eaLnBrk="1" hangingPunct="1"/>
            <a:endParaRPr lang="pt-BR" altLang="pt-BR" smtClean="0"/>
          </a:p>
        </p:txBody>
      </p:sp>
    </p:spTree>
    <p:extLst>
      <p:ext uri="{BB962C8B-B14F-4D97-AF65-F5344CB8AC3E}">
        <p14:creationId xmlns:p14="http://schemas.microsoft.com/office/powerpoint/2010/main" val="23510897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653131A2-955D-476B-8AB7-5A8DC047E3B1}" type="slidenum">
              <a:rPr lang="pt-BR" altLang="pt-BR" sz="1300"/>
              <a:pPr>
                <a:spcBef>
                  <a:spcPct val="0"/>
                </a:spcBef>
              </a:pPr>
              <a:t>47</a:t>
            </a:fld>
            <a:endParaRPr lang="pt-BR" altLang="pt-BR" sz="1300"/>
          </a:p>
        </p:txBody>
      </p:sp>
      <p:sp>
        <p:nvSpPr>
          <p:cNvPr id="194563" name="Rectangle 5"/>
          <p:cNvSpPr txBox="1">
            <a:spLocks noGrp="1" noChangeArrowheads="1"/>
          </p:cNvSpPr>
          <p:nvPr/>
        </p:nvSpPr>
        <p:spPr bwMode="auto">
          <a:xfrm>
            <a:off x="3862388" y="9432925"/>
            <a:ext cx="2957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376" tIns="0" rIns="19376" bIns="0" anchor="b"/>
          <a:lstStyle>
            <a:lvl1pPr defTabSz="754063">
              <a:spcBef>
                <a:spcPct val="30000"/>
              </a:spcBef>
              <a:defRPr sz="1200">
                <a:solidFill>
                  <a:schemeClr val="tx1"/>
                </a:solidFill>
                <a:latin typeface="Times New Roman" pitchFamily="18" charset="0"/>
              </a:defRPr>
            </a:lvl1pPr>
            <a:lvl2pPr marL="742950" indent="-285750" defTabSz="754063">
              <a:spcBef>
                <a:spcPct val="30000"/>
              </a:spcBef>
              <a:defRPr sz="1200">
                <a:solidFill>
                  <a:schemeClr val="tx1"/>
                </a:solidFill>
                <a:latin typeface="Times New Roman" pitchFamily="18" charset="0"/>
              </a:defRPr>
            </a:lvl2pPr>
            <a:lvl3pPr marL="1143000" indent="-228600" defTabSz="754063">
              <a:spcBef>
                <a:spcPct val="30000"/>
              </a:spcBef>
              <a:defRPr sz="1200">
                <a:solidFill>
                  <a:schemeClr val="tx1"/>
                </a:solidFill>
                <a:latin typeface="Times New Roman" pitchFamily="18" charset="0"/>
              </a:defRPr>
            </a:lvl3pPr>
            <a:lvl4pPr marL="1600200" indent="-228600" defTabSz="754063">
              <a:spcBef>
                <a:spcPct val="30000"/>
              </a:spcBef>
              <a:defRPr sz="1200">
                <a:solidFill>
                  <a:schemeClr val="tx1"/>
                </a:solidFill>
                <a:latin typeface="Times New Roman" pitchFamily="18" charset="0"/>
              </a:defRPr>
            </a:lvl4pPr>
            <a:lvl5pPr marL="2057400" indent="-228600" defTabSz="754063">
              <a:spcBef>
                <a:spcPct val="30000"/>
              </a:spcBef>
              <a:defRPr sz="1200">
                <a:solidFill>
                  <a:schemeClr val="tx1"/>
                </a:solidFill>
                <a:latin typeface="Times New Roman" pitchFamily="18" charset="0"/>
              </a:defRPr>
            </a:lvl5pPr>
            <a:lvl6pPr marL="2514600" indent="-228600" defTabSz="754063" eaLnBrk="0" fontAlgn="base" hangingPunct="0">
              <a:spcBef>
                <a:spcPct val="30000"/>
              </a:spcBef>
              <a:spcAft>
                <a:spcPct val="0"/>
              </a:spcAft>
              <a:defRPr sz="1200">
                <a:solidFill>
                  <a:schemeClr val="tx1"/>
                </a:solidFill>
                <a:latin typeface="Times New Roman" pitchFamily="18" charset="0"/>
              </a:defRPr>
            </a:lvl6pPr>
            <a:lvl7pPr marL="2971800" indent="-228600" defTabSz="754063" eaLnBrk="0" fontAlgn="base" hangingPunct="0">
              <a:spcBef>
                <a:spcPct val="30000"/>
              </a:spcBef>
              <a:spcAft>
                <a:spcPct val="0"/>
              </a:spcAft>
              <a:defRPr sz="1200">
                <a:solidFill>
                  <a:schemeClr val="tx1"/>
                </a:solidFill>
                <a:latin typeface="Times New Roman" pitchFamily="18" charset="0"/>
              </a:defRPr>
            </a:lvl7pPr>
            <a:lvl8pPr marL="3429000" indent="-228600" defTabSz="754063" eaLnBrk="0" fontAlgn="base" hangingPunct="0">
              <a:spcBef>
                <a:spcPct val="30000"/>
              </a:spcBef>
              <a:spcAft>
                <a:spcPct val="0"/>
              </a:spcAft>
              <a:defRPr sz="1200">
                <a:solidFill>
                  <a:schemeClr val="tx1"/>
                </a:solidFill>
                <a:latin typeface="Times New Roman" pitchFamily="18" charset="0"/>
              </a:defRPr>
            </a:lvl8pPr>
            <a:lvl9pPr marL="3886200" indent="-228600" defTabSz="754063" eaLnBrk="0" fontAlgn="base" hangingPunct="0">
              <a:spcBef>
                <a:spcPct val="30000"/>
              </a:spcBef>
              <a:spcAft>
                <a:spcPct val="0"/>
              </a:spcAft>
              <a:defRPr sz="1200">
                <a:solidFill>
                  <a:schemeClr val="tx1"/>
                </a:solidFill>
                <a:latin typeface="Times New Roman" pitchFamily="18" charset="0"/>
              </a:defRPr>
            </a:lvl9pPr>
          </a:lstStyle>
          <a:p>
            <a:pPr algn="r">
              <a:spcBef>
                <a:spcPct val="0"/>
              </a:spcBef>
            </a:pPr>
            <a:fld id="{8734AC64-B70F-4EA0-9B2B-49105347FFC4}" type="slidenum">
              <a:rPr lang="pt-BR" altLang="pt-BR" sz="1100" b="0" i="1"/>
              <a:pPr algn="r">
                <a:spcBef>
                  <a:spcPct val="0"/>
                </a:spcBef>
              </a:pPr>
              <a:t>47</a:t>
            </a:fld>
            <a:endParaRPr lang="pt-BR" altLang="pt-BR" sz="1100" b="0" i="1"/>
          </a:p>
        </p:txBody>
      </p:sp>
      <p:sp>
        <p:nvSpPr>
          <p:cNvPr id="194564" name="Rectangle 2"/>
          <p:cNvSpPr>
            <a:spLocks noGrp="1" noRot="1" noChangeAspect="1" noChangeArrowheads="1" noTextEdit="1"/>
          </p:cNvSpPr>
          <p:nvPr>
            <p:ph type="sldImg"/>
          </p:nvPr>
        </p:nvSpPr>
        <p:spPr>
          <a:xfrm>
            <a:off x="928688" y="744538"/>
            <a:ext cx="4960937" cy="3722687"/>
          </a:xfrm>
          <a:ln cap="flat"/>
        </p:spPr>
      </p:sp>
      <p:sp>
        <p:nvSpPr>
          <p:cNvPr id="194565" name="Rectangle 3"/>
          <p:cNvSpPr>
            <a:spLocks noGrp="1" noChangeArrowheads="1"/>
          </p:cNvSpPr>
          <p:nvPr>
            <p:ph type="body" idx="1"/>
          </p:nvPr>
        </p:nvSpPr>
        <p:spPr>
          <a:xfrm>
            <a:off x="909638" y="4721225"/>
            <a:ext cx="5000625" cy="4179888"/>
          </a:xfrm>
          <a:noFill/>
        </p:spPr>
        <p:txBody>
          <a:bodyPr lIns="92033" tIns="43594" rIns="92033" bIns="43594"/>
          <a:lstStyle/>
          <a:p>
            <a:pPr defTabSz="917575" eaLnBrk="1" hangingPunct="1"/>
            <a:endParaRPr lang="pt-BR" altLang="pt-BR" smtClean="0"/>
          </a:p>
        </p:txBody>
      </p:sp>
    </p:spTree>
    <p:extLst>
      <p:ext uri="{BB962C8B-B14F-4D97-AF65-F5344CB8AC3E}">
        <p14:creationId xmlns:p14="http://schemas.microsoft.com/office/powerpoint/2010/main" val="10193096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65D2D915-00F0-49D2-8F69-475D111FEA9F}" type="slidenum">
              <a:rPr lang="pt-BR" altLang="pt-BR" sz="1300"/>
              <a:pPr>
                <a:spcBef>
                  <a:spcPct val="0"/>
                </a:spcBef>
              </a:pPr>
              <a:t>48</a:t>
            </a:fld>
            <a:endParaRPr lang="pt-BR" altLang="pt-BR" sz="1300"/>
          </a:p>
        </p:txBody>
      </p:sp>
      <p:sp>
        <p:nvSpPr>
          <p:cNvPr id="195587" name="Rectangle 7"/>
          <p:cNvSpPr txBox="1">
            <a:spLocks noGrp="1" noChangeArrowheads="1"/>
          </p:cNvSpPr>
          <p:nvPr/>
        </p:nvSpPr>
        <p:spPr bwMode="auto">
          <a:xfrm>
            <a:off x="3862388" y="9432925"/>
            <a:ext cx="295592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700" tIns="47850" rIns="95700" bIns="47850" anchor="b"/>
          <a:lstStyle>
            <a:lvl1pPr defTabSz="931863">
              <a:spcBef>
                <a:spcPct val="30000"/>
              </a:spcBef>
              <a:defRPr sz="1200">
                <a:solidFill>
                  <a:schemeClr val="tx1"/>
                </a:solidFill>
                <a:latin typeface="Times New Roman" pitchFamily="18" charset="0"/>
              </a:defRPr>
            </a:lvl1pPr>
            <a:lvl2pPr marL="742950" indent="-285750" defTabSz="931863">
              <a:spcBef>
                <a:spcPct val="30000"/>
              </a:spcBef>
              <a:defRPr sz="1200">
                <a:solidFill>
                  <a:schemeClr val="tx1"/>
                </a:solidFill>
                <a:latin typeface="Times New Roman" pitchFamily="18" charset="0"/>
              </a:defRPr>
            </a:lvl2pPr>
            <a:lvl3pPr marL="1143000" indent="-228600" defTabSz="931863">
              <a:spcBef>
                <a:spcPct val="30000"/>
              </a:spcBef>
              <a:defRPr sz="1200">
                <a:solidFill>
                  <a:schemeClr val="tx1"/>
                </a:solidFill>
                <a:latin typeface="Times New Roman" pitchFamily="18" charset="0"/>
              </a:defRPr>
            </a:lvl3pPr>
            <a:lvl4pPr marL="1600200" indent="-228600" defTabSz="931863">
              <a:spcBef>
                <a:spcPct val="30000"/>
              </a:spcBef>
              <a:defRPr sz="1200">
                <a:solidFill>
                  <a:schemeClr val="tx1"/>
                </a:solidFill>
                <a:latin typeface="Times New Roman" pitchFamily="18" charset="0"/>
              </a:defRPr>
            </a:lvl4pPr>
            <a:lvl5pPr marL="2057400" indent="-228600" defTabSz="931863">
              <a:spcBef>
                <a:spcPct val="30000"/>
              </a:spcBef>
              <a:defRPr sz="1200">
                <a:solidFill>
                  <a:schemeClr val="tx1"/>
                </a:solidFill>
                <a:latin typeface="Times New Roman" pitchFamily="18" charset="0"/>
              </a:defRPr>
            </a:lvl5pPr>
            <a:lvl6pPr marL="2514600" indent="-228600" defTabSz="931863" eaLnBrk="0" fontAlgn="base" hangingPunct="0">
              <a:spcBef>
                <a:spcPct val="30000"/>
              </a:spcBef>
              <a:spcAft>
                <a:spcPct val="0"/>
              </a:spcAft>
              <a:defRPr sz="1200">
                <a:solidFill>
                  <a:schemeClr val="tx1"/>
                </a:solidFill>
                <a:latin typeface="Times New Roman" pitchFamily="18" charset="0"/>
              </a:defRPr>
            </a:lvl6pPr>
            <a:lvl7pPr marL="2971800" indent="-228600" defTabSz="931863" eaLnBrk="0" fontAlgn="base" hangingPunct="0">
              <a:spcBef>
                <a:spcPct val="30000"/>
              </a:spcBef>
              <a:spcAft>
                <a:spcPct val="0"/>
              </a:spcAft>
              <a:defRPr sz="1200">
                <a:solidFill>
                  <a:schemeClr val="tx1"/>
                </a:solidFill>
                <a:latin typeface="Times New Roman" pitchFamily="18" charset="0"/>
              </a:defRPr>
            </a:lvl7pPr>
            <a:lvl8pPr marL="3429000" indent="-228600" defTabSz="931863" eaLnBrk="0" fontAlgn="base" hangingPunct="0">
              <a:spcBef>
                <a:spcPct val="30000"/>
              </a:spcBef>
              <a:spcAft>
                <a:spcPct val="0"/>
              </a:spcAft>
              <a:defRPr sz="1200">
                <a:solidFill>
                  <a:schemeClr val="tx1"/>
                </a:solidFill>
                <a:latin typeface="Times New Roman" pitchFamily="18" charset="0"/>
              </a:defRPr>
            </a:lvl8pPr>
            <a:lvl9pPr marL="3886200" indent="-228600" defTabSz="931863" eaLnBrk="0" fontAlgn="base" hangingPunct="0">
              <a:spcBef>
                <a:spcPct val="30000"/>
              </a:spcBef>
              <a:spcAft>
                <a:spcPct val="0"/>
              </a:spcAft>
              <a:defRPr sz="1200">
                <a:solidFill>
                  <a:schemeClr val="tx1"/>
                </a:solidFill>
                <a:latin typeface="Times New Roman" pitchFamily="18" charset="0"/>
              </a:defRPr>
            </a:lvl9pPr>
          </a:lstStyle>
          <a:p>
            <a:pPr algn="r" eaLnBrk="1" hangingPunct="1">
              <a:spcBef>
                <a:spcPct val="0"/>
              </a:spcBef>
            </a:pPr>
            <a:fld id="{6914BFB0-7586-4450-93A3-D1A10A4D2261}" type="slidenum">
              <a:rPr lang="pt-BR" altLang="pt-BR" sz="1300" b="0"/>
              <a:pPr algn="r" eaLnBrk="1" hangingPunct="1">
                <a:spcBef>
                  <a:spcPct val="0"/>
                </a:spcBef>
              </a:pPr>
              <a:t>48</a:t>
            </a:fld>
            <a:endParaRPr lang="pt-BR" altLang="pt-BR" sz="1300" b="0"/>
          </a:p>
        </p:txBody>
      </p:sp>
      <p:sp>
        <p:nvSpPr>
          <p:cNvPr id="195588" name="Rectangle 5"/>
          <p:cNvSpPr txBox="1">
            <a:spLocks noGrp="1" noChangeArrowheads="1"/>
          </p:cNvSpPr>
          <p:nvPr/>
        </p:nvSpPr>
        <p:spPr bwMode="auto">
          <a:xfrm>
            <a:off x="3862388" y="9432925"/>
            <a:ext cx="2957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376" tIns="0" rIns="19376" bIns="0" anchor="b"/>
          <a:lstStyle>
            <a:lvl1pPr defTabSz="754063">
              <a:spcBef>
                <a:spcPct val="30000"/>
              </a:spcBef>
              <a:defRPr sz="1200">
                <a:solidFill>
                  <a:schemeClr val="tx1"/>
                </a:solidFill>
                <a:latin typeface="Times New Roman" pitchFamily="18" charset="0"/>
              </a:defRPr>
            </a:lvl1pPr>
            <a:lvl2pPr marL="742950" indent="-285750" defTabSz="754063">
              <a:spcBef>
                <a:spcPct val="30000"/>
              </a:spcBef>
              <a:defRPr sz="1200">
                <a:solidFill>
                  <a:schemeClr val="tx1"/>
                </a:solidFill>
                <a:latin typeface="Times New Roman" pitchFamily="18" charset="0"/>
              </a:defRPr>
            </a:lvl2pPr>
            <a:lvl3pPr marL="1143000" indent="-228600" defTabSz="754063">
              <a:spcBef>
                <a:spcPct val="30000"/>
              </a:spcBef>
              <a:defRPr sz="1200">
                <a:solidFill>
                  <a:schemeClr val="tx1"/>
                </a:solidFill>
                <a:latin typeface="Times New Roman" pitchFamily="18" charset="0"/>
              </a:defRPr>
            </a:lvl3pPr>
            <a:lvl4pPr marL="1600200" indent="-228600" defTabSz="754063">
              <a:spcBef>
                <a:spcPct val="30000"/>
              </a:spcBef>
              <a:defRPr sz="1200">
                <a:solidFill>
                  <a:schemeClr val="tx1"/>
                </a:solidFill>
                <a:latin typeface="Times New Roman" pitchFamily="18" charset="0"/>
              </a:defRPr>
            </a:lvl4pPr>
            <a:lvl5pPr marL="2057400" indent="-228600" defTabSz="754063">
              <a:spcBef>
                <a:spcPct val="30000"/>
              </a:spcBef>
              <a:defRPr sz="1200">
                <a:solidFill>
                  <a:schemeClr val="tx1"/>
                </a:solidFill>
                <a:latin typeface="Times New Roman" pitchFamily="18" charset="0"/>
              </a:defRPr>
            </a:lvl5pPr>
            <a:lvl6pPr marL="2514600" indent="-228600" defTabSz="754063" eaLnBrk="0" fontAlgn="base" hangingPunct="0">
              <a:spcBef>
                <a:spcPct val="30000"/>
              </a:spcBef>
              <a:spcAft>
                <a:spcPct val="0"/>
              </a:spcAft>
              <a:defRPr sz="1200">
                <a:solidFill>
                  <a:schemeClr val="tx1"/>
                </a:solidFill>
                <a:latin typeface="Times New Roman" pitchFamily="18" charset="0"/>
              </a:defRPr>
            </a:lvl6pPr>
            <a:lvl7pPr marL="2971800" indent="-228600" defTabSz="754063" eaLnBrk="0" fontAlgn="base" hangingPunct="0">
              <a:spcBef>
                <a:spcPct val="30000"/>
              </a:spcBef>
              <a:spcAft>
                <a:spcPct val="0"/>
              </a:spcAft>
              <a:defRPr sz="1200">
                <a:solidFill>
                  <a:schemeClr val="tx1"/>
                </a:solidFill>
                <a:latin typeface="Times New Roman" pitchFamily="18" charset="0"/>
              </a:defRPr>
            </a:lvl7pPr>
            <a:lvl8pPr marL="3429000" indent="-228600" defTabSz="754063" eaLnBrk="0" fontAlgn="base" hangingPunct="0">
              <a:spcBef>
                <a:spcPct val="30000"/>
              </a:spcBef>
              <a:spcAft>
                <a:spcPct val="0"/>
              </a:spcAft>
              <a:defRPr sz="1200">
                <a:solidFill>
                  <a:schemeClr val="tx1"/>
                </a:solidFill>
                <a:latin typeface="Times New Roman" pitchFamily="18" charset="0"/>
              </a:defRPr>
            </a:lvl8pPr>
            <a:lvl9pPr marL="3886200" indent="-228600" defTabSz="754063" eaLnBrk="0" fontAlgn="base" hangingPunct="0">
              <a:spcBef>
                <a:spcPct val="30000"/>
              </a:spcBef>
              <a:spcAft>
                <a:spcPct val="0"/>
              </a:spcAft>
              <a:defRPr sz="1200">
                <a:solidFill>
                  <a:schemeClr val="tx1"/>
                </a:solidFill>
                <a:latin typeface="Times New Roman" pitchFamily="18" charset="0"/>
              </a:defRPr>
            </a:lvl9pPr>
          </a:lstStyle>
          <a:p>
            <a:pPr algn="r" eaLnBrk="1" hangingPunct="1">
              <a:spcBef>
                <a:spcPct val="0"/>
              </a:spcBef>
            </a:pPr>
            <a:fld id="{2B85E4DB-3D60-45AE-AD45-958A897AFB50}" type="slidenum">
              <a:rPr lang="pt-BR" altLang="pt-BR" sz="1100" b="0" i="1"/>
              <a:pPr algn="r" eaLnBrk="1" hangingPunct="1">
                <a:spcBef>
                  <a:spcPct val="0"/>
                </a:spcBef>
              </a:pPr>
              <a:t>48</a:t>
            </a:fld>
            <a:endParaRPr lang="pt-BR" altLang="pt-BR" sz="1100" b="0" i="1"/>
          </a:p>
        </p:txBody>
      </p:sp>
      <p:sp>
        <p:nvSpPr>
          <p:cNvPr id="195589" name="Rectangle 2"/>
          <p:cNvSpPr>
            <a:spLocks noGrp="1" noRot="1" noChangeAspect="1" noChangeArrowheads="1" noTextEdit="1"/>
          </p:cNvSpPr>
          <p:nvPr>
            <p:ph type="sldImg"/>
          </p:nvPr>
        </p:nvSpPr>
        <p:spPr>
          <a:xfrm>
            <a:off x="928688" y="744538"/>
            <a:ext cx="4960937" cy="3722687"/>
          </a:xfrm>
          <a:ln cap="flat"/>
        </p:spPr>
      </p:sp>
      <p:sp>
        <p:nvSpPr>
          <p:cNvPr id="195590" name="Rectangle 3"/>
          <p:cNvSpPr>
            <a:spLocks noGrp="1" noChangeArrowheads="1"/>
          </p:cNvSpPr>
          <p:nvPr>
            <p:ph type="body" idx="1"/>
          </p:nvPr>
        </p:nvSpPr>
        <p:spPr>
          <a:xfrm>
            <a:off x="909638" y="4721225"/>
            <a:ext cx="5000625" cy="4179888"/>
          </a:xfrm>
          <a:noFill/>
        </p:spPr>
        <p:txBody>
          <a:bodyPr lIns="92033" tIns="43594" rIns="92033" bIns="43594"/>
          <a:lstStyle/>
          <a:p>
            <a:pPr defTabSz="917575" eaLnBrk="1" hangingPunct="1"/>
            <a:endParaRPr lang="pt-BR" altLang="pt-BR" smtClean="0"/>
          </a:p>
        </p:txBody>
      </p:sp>
    </p:spTree>
    <p:extLst>
      <p:ext uri="{BB962C8B-B14F-4D97-AF65-F5344CB8AC3E}">
        <p14:creationId xmlns:p14="http://schemas.microsoft.com/office/powerpoint/2010/main" val="13540869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F37C1AE1-3637-46DF-8522-3701448AAEAB}" type="slidenum">
              <a:rPr lang="pt-BR" altLang="pt-BR" sz="1300"/>
              <a:pPr>
                <a:spcBef>
                  <a:spcPct val="0"/>
                </a:spcBef>
              </a:pPr>
              <a:t>49</a:t>
            </a:fld>
            <a:endParaRPr lang="pt-BR" altLang="pt-BR" sz="1300"/>
          </a:p>
        </p:txBody>
      </p:sp>
      <p:sp>
        <p:nvSpPr>
          <p:cNvPr id="197635" name="Rectangle 5"/>
          <p:cNvSpPr txBox="1">
            <a:spLocks noGrp="1" noChangeArrowheads="1"/>
          </p:cNvSpPr>
          <p:nvPr/>
        </p:nvSpPr>
        <p:spPr bwMode="auto">
          <a:xfrm>
            <a:off x="3862388" y="9432925"/>
            <a:ext cx="2957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376" tIns="0" rIns="19376" bIns="0" anchor="b"/>
          <a:lstStyle>
            <a:lvl1pPr defTabSz="754063">
              <a:spcBef>
                <a:spcPct val="30000"/>
              </a:spcBef>
              <a:defRPr sz="1200">
                <a:solidFill>
                  <a:schemeClr val="tx1"/>
                </a:solidFill>
                <a:latin typeface="Times New Roman" pitchFamily="18" charset="0"/>
              </a:defRPr>
            </a:lvl1pPr>
            <a:lvl2pPr marL="742950" indent="-285750" defTabSz="754063">
              <a:spcBef>
                <a:spcPct val="30000"/>
              </a:spcBef>
              <a:defRPr sz="1200">
                <a:solidFill>
                  <a:schemeClr val="tx1"/>
                </a:solidFill>
                <a:latin typeface="Times New Roman" pitchFamily="18" charset="0"/>
              </a:defRPr>
            </a:lvl2pPr>
            <a:lvl3pPr marL="1143000" indent="-228600" defTabSz="754063">
              <a:spcBef>
                <a:spcPct val="30000"/>
              </a:spcBef>
              <a:defRPr sz="1200">
                <a:solidFill>
                  <a:schemeClr val="tx1"/>
                </a:solidFill>
                <a:latin typeface="Times New Roman" pitchFamily="18" charset="0"/>
              </a:defRPr>
            </a:lvl3pPr>
            <a:lvl4pPr marL="1600200" indent="-228600" defTabSz="754063">
              <a:spcBef>
                <a:spcPct val="30000"/>
              </a:spcBef>
              <a:defRPr sz="1200">
                <a:solidFill>
                  <a:schemeClr val="tx1"/>
                </a:solidFill>
                <a:latin typeface="Times New Roman" pitchFamily="18" charset="0"/>
              </a:defRPr>
            </a:lvl4pPr>
            <a:lvl5pPr marL="2057400" indent="-228600" defTabSz="754063">
              <a:spcBef>
                <a:spcPct val="30000"/>
              </a:spcBef>
              <a:defRPr sz="1200">
                <a:solidFill>
                  <a:schemeClr val="tx1"/>
                </a:solidFill>
                <a:latin typeface="Times New Roman" pitchFamily="18" charset="0"/>
              </a:defRPr>
            </a:lvl5pPr>
            <a:lvl6pPr marL="2514600" indent="-228600" defTabSz="754063" eaLnBrk="0" fontAlgn="base" hangingPunct="0">
              <a:spcBef>
                <a:spcPct val="30000"/>
              </a:spcBef>
              <a:spcAft>
                <a:spcPct val="0"/>
              </a:spcAft>
              <a:defRPr sz="1200">
                <a:solidFill>
                  <a:schemeClr val="tx1"/>
                </a:solidFill>
                <a:latin typeface="Times New Roman" pitchFamily="18" charset="0"/>
              </a:defRPr>
            </a:lvl6pPr>
            <a:lvl7pPr marL="2971800" indent="-228600" defTabSz="754063" eaLnBrk="0" fontAlgn="base" hangingPunct="0">
              <a:spcBef>
                <a:spcPct val="30000"/>
              </a:spcBef>
              <a:spcAft>
                <a:spcPct val="0"/>
              </a:spcAft>
              <a:defRPr sz="1200">
                <a:solidFill>
                  <a:schemeClr val="tx1"/>
                </a:solidFill>
                <a:latin typeface="Times New Roman" pitchFamily="18" charset="0"/>
              </a:defRPr>
            </a:lvl7pPr>
            <a:lvl8pPr marL="3429000" indent="-228600" defTabSz="754063" eaLnBrk="0" fontAlgn="base" hangingPunct="0">
              <a:spcBef>
                <a:spcPct val="30000"/>
              </a:spcBef>
              <a:spcAft>
                <a:spcPct val="0"/>
              </a:spcAft>
              <a:defRPr sz="1200">
                <a:solidFill>
                  <a:schemeClr val="tx1"/>
                </a:solidFill>
                <a:latin typeface="Times New Roman" pitchFamily="18" charset="0"/>
              </a:defRPr>
            </a:lvl8pPr>
            <a:lvl9pPr marL="3886200" indent="-228600" defTabSz="754063" eaLnBrk="0" fontAlgn="base" hangingPunct="0">
              <a:spcBef>
                <a:spcPct val="30000"/>
              </a:spcBef>
              <a:spcAft>
                <a:spcPct val="0"/>
              </a:spcAft>
              <a:defRPr sz="1200">
                <a:solidFill>
                  <a:schemeClr val="tx1"/>
                </a:solidFill>
                <a:latin typeface="Times New Roman" pitchFamily="18" charset="0"/>
              </a:defRPr>
            </a:lvl9pPr>
          </a:lstStyle>
          <a:p>
            <a:pPr algn="r">
              <a:spcBef>
                <a:spcPct val="0"/>
              </a:spcBef>
            </a:pPr>
            <a:fld id="{A792A360-15EA-4857-B811-048F77C33C45}" type="slidenum">
              <a:rPr lang="pt-BR" altLang="pt-BR" sz="1100" b="0" i="1"/>
              <a:pPr algn="r">
                <a:spcBef>
                  <a:spcPct val="0"/>
                </a:spcBef>
              </a:pPr>
              <a:t>49</a:t>
            </a:fld>
            <a:endParaRPr lang="pt-BR" altLang="pt-BR" sz="1100" b="0" i="1"/>
          </a:p>
        </p:txBody>
      </p:sp>
      <p:sp>
        <p:nvSpPr>
          <p:cNvPr id="197636" name="Rectangle 2"/>
          <p:cNvSpPr>
            <a:spLocks noGrp="1" noRot="1" noChangeAspect="1" noChangeArrowheads="1" noTextEdit="1"/>
          </p:cNvSpPr>
          <p:nvPr>
            <p:ph type="sldImg"/>
          </p:nvPr>
        </p:nvSpPr>
        <p:spPr>
          <a:xfrm>
            <a:off x="928688" y="744538"/>
            <a:ext cx="4960937" cy="3722687"/>
          </a:xfrm>
          <a:ln cap="flat"/>
        </p:spPr>
      </p:sp>
      <p:sp>
        <p:nvSpPr>
          <p:cNvPr id="197637" name="Rectangle 3"/>
          <p:cNvSpPr>
            <a:spLocks noGrp="1" noChangeArrowheads="1"/>
          </p:cNvSpPr>
          <p:nvPr>
            <p:ph type="body" idx="1"/>
          </p:nvPr>
        </p:nvSpPr>
        <p:spPr>
          <a:xfrm>
            <a:off x="909638" y="4721225"/>
            <a:ext cx="5000625" cy="4179888"/>
          </a:xfrm>
          <a:noFill/>
        </p:spPr>
        <p:txBody>
          <a:bodyPr lIns="92033" tIns="43594" rIns="92033" bIns="43594"/>
          <a:lstStyle/>
          <a:p>
            <a:pPr defTabSz="917575" eaLnBrk="1" hangingPunct="1"/>
            <a:endParaRPr lang="pt-BR" altLang="pt-BR" smtClean="0"/>
          </a:p>
        </p:txBody>
      </p:sp>
    </p:spTree>
    <p:extLst>
      <p:ext uri="{BB962C8B-B14F-4D97-AF65-F5344CB8AC3E}">
        <p14:creationId xmlns:p14="http://schemas.microsoft.com/office/powerpoint/2010/main" val="32146136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B8BEE001-7685-4D47-A936-C2624F208CCC}" type="slidenum">
              <a:rPr lang="pt-BR" altLang="pt-BR" sz="1300"/>
              <a:pPr>
                <a:spcBef>
                  <a:spcPct val="0"/>
                </a:spcBef>
              </a:pPr>
              <a:t>50</a:t>
            </a:fld>
            <a:endParaRPr lang="pt-BR" altLang="pt-BR" sz="1300"/>
          </a:p>
        </p:txBody>
      </p:sp>
      <p:sp>
        <p:nvSpPr>
          <p:cNvPr id="196611" name="Rectangle 7"/>
          <p:cNvSpPr txBox="1">
            <a:spLocks noGrp="1" noChangeArrowheads="1"/>
          </p:cNvSpPr>
          <p:nvPr/>
        </p:nvSpPr>
        <p:spPr bwMode="auto">
          <a:xfrm>
            <a:off x="3862388" y="9432925"/>
            <a:ext cx="295592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700" tIns="47850" rIns="95700" bIns="47850" anchor="b"/>
          <a:lstStyle>
            <a:lvl1pPr defTabSz="931863">
              <a:spcBef>
                <a:spcPct val="30000"/>
              </a:spcBef>
              <a:defRPr sz="1200">
                <a:solidFill>
                  <a:schemeClr val="tx1"/>
                </a:solidFill>
                <a:latin typeface="Times New Roman" pitchFamily="18" charset="0"/>
              </a:defRPr>
            </a:lvl1pPr>
            <a:lvl2pPr marL="742950" indent="-285750" defTabSz="931863">
              <a:spcBef>
                <a:spcPct val="30000"/>
              </a:spcBef>
              <a:defRPr sz="1200">
                <a:solidFill>
                  <a:schemeClr val="tx1"/>
                </a:solidFill>
                <a:latin typeface="Times New Roman" pitchFamily="18" charset="0"/>
              </a:defRPr>
            </a:lvl2pPr>
            <a:lvl3pPr marL="1143000" indent="-228600" defTabSz="931863">
              <a:spcBef>
                <a:spcPct val="30000"/>
              </a:spcBef>
              <a:defRPr sz="1200">
                <a:solidFill>
                  <a:schemeClr val="tx1"/>
                </a:solidFill>
                <a:latin typeface="Times New Roman" pitchFamily="18" charset="0"/>
              </a:defRPr>
            </a:lvl3pPr>
            <a:lvl4pPr marL="1600200" indent="-228600" defTabSz="931863">
              <a:spcBef>
                <a:spcPct val="30000"/>
              </a:spcBef>
              <a:defRPr sz="1200">
                <a:solidFill>
                  <a:schemeClr val="tx1"/>
                </a:solidFill>
                <a:latin typeface="Times New Roman" pitchFamily="18" charset="0"/>
              </a:defRPr>
            </a:lvl4pPr>
            <a:lvl5pPr marL="2057400" indent="-228600" defTabSz="931863">
              <a:spcBef>
                <a:spcPct val="30000"/>
              </a:spcBef>
              <a:defRPr sz="1200">
                <a:solidFill>
                  <a:schemeClr val="tx1"/>
                </a:solidFill>
                <a:latin typeface="Times New Roman" pitchFamily="18" charset="0"/>
              </a:defRPr>
            </a:lvl5pPr>
            <a:lvl6pPr marL="2514600" indent="-228600" defTabSz="931863" eaLnBrk="0" fontAlgn="base" hangingPunct="0">
              <a:spcBef>
                <a:spcPct val="30000"/>
              </a:spcBef>
              <a:spcAft>
                <a:spcPct val="0"/>
              </a:spcAft>
              <a:defRPr sz="1200">
                <a:solidFill>
                  <a:schemeClr val="tx1"/>
                </a:solidFill>
                <a:latin typeface="Times New Roman" pitchFamily="18" charset="0"/>
              </a:defRPr>
            </a:lvl6pPr>
            <a:lvl7pPr marL="2971800" indent="-228600" defTabSz="931863" eaLnBrk="0" fontAlgn="base" hangingPunct="0">
              <a:spcBef>
                <a:spcPct val="30000"/>
              </a:spcBef>
              <a:spcAft>
                <a:spcPct val="0"/>
              </a:spcAft>
              <a:defRPr sz="1200">
                <a:solidFill>
                  <a:schemeClr val="tx1"/>
                </a:solidFill>
                <a:latin typeface="Times New Roman" pitchFamily="18" charset="0"/>
              </a:defRPr>
            </a:lvl7pPr>
            <a:lvl8pPr marL="3429000" indent="-228600" defTabSz="931863" eaLnBrk="0" fontAlgn="base" hangingPunct="0">
              <a:spcBef>
                <a:spcPct val="30000"/>
              </a:spcBef>
              <a:spcAft>
                <a:spcPct val="0"/>
              </a:spcAft>
              <a:defRPr sz="1200">
                <a:solidFill>
                  <a:schemeClr val="tx1"/>
                </a:solidFill>
                <a:latin typeface="Times New Roman" pitchFamily="18" charset="0"/>
              </a:defRPr>
            </a:lvl8pPr>
            <a:lvl9pPr marL="3886200" indent="-228600" defTabSz="931863" eaLnBrk="0" fontAlgn="base" hangingPunct="0">
              <a:spcBef>
                <a:spcPct val="30000"/>
              </a:spcBef>
              <a:spcAft>
                <a:spcPct val="0"/>
              </a:spcAft>
              <a:defRPr sz="1200">
                <a:solidFill>
                  <a:schemeClr val="tx1"/>
                </a:solidFill>
                <a:latin typeface="Times New Roman" pitchFamily="18" charset="0"/>
              </a:defRPr>
            </a:lvl9pPr>
          </a:lstStyle>
          <a:p>
            <a:pPr algn="r" eaLnBrk="1" hangingPunct="1">
              <a:spcBef>
                <a:spcPct val="0"/>
              </a:spcBef>
            </a:pPr>
            <a:fld id="{F7BD8D05-7AF4-4B9A-9F21-32E3A93FD77E}" type="slidenum">
              <a:rPr lang="pt-BR" altLang="pt-BR" sz="1300" b="0"/>
              <a:pPr algn="r" eaLnBrk="1" hangingPunct="1">
                <a:spcBef>
                  <a:spcPct val="0"/>
                </a:spcBef>
              </a:pPr>
              <a:t>50</a:t>
            </a:fld>
            <a:endParaRPr lang="pt-BR" altLang="pt-BR" sz="1300" b="0"/>
          </a:p>
        </p:txBody>
      </p:sp>
      <p:sp>
        <p:nvSpPr>
          <p:cNvPr id="196612" name="Rectangle 5"/>
          <p:cNvSpPr txBox="1">
            <a:spLocks noGrp="1" noChangeArrowheads="1"/>
          </p:cNvSpPr>
          <p:nvPr/>
        </p:nvSpPr>
        <p:spPr bwMode="auto">
          <a:xfrm>
            <a:off x="3862388" y="9432925"/>
            <a:ext cx="2957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376" tIns="0" rIns="19376" bIns="0" anchor="b"/>
          <a:lstStyle>
            <a:lvl1pPr defTabSz="754063">
              <a:spcBef>
                <a:spcPct val="30000"/>
              </a:spcBef>
              <a:defRPr sz="1200">
                <a:solidFill>
                  <a:schemeClr val="tx1"/>
                </a:solidFill>
                <a:latin typeface="Times New Roman" pitchFamily="18" charset="0"/>
              </a:defRPr>
            </a:lvl1pPr>
            <a:lvl2pPr marL="742950" indent="-285750" defTabSz="754063">
              <a:spcBef>
                <a:spcPct val="30000"/>
              </a:spcBef>
              <a:defRPr sz="1200">
                <a:solidFill>
                  <a:schemeClr val="tx1"/>
                </a:solidFill>
                <a:latin typeface="Times New Roman" pitchFamily="18" charset="0"/>
              </a:defRPr>
            </a:lvl2pPr>
            <a:lvl3pPr marL="1143000" indent="-228600" defTabSz="754063">
              <a:spcBef>
                <a:spcPct val="30000"/>
              </a:spcBef>
              <a:defRPr sz="1200">
                <a:solidFill>
                  <a:schemeClr val="tx1"/>
                </a:solidFill>
                <a:latin typeface="Times New Roman" pitchFamily="18" charset="0"/>
              </a:defRPr>
            </a:lvl3pPr>
            <a:lvl4pPr marL="1600200" indent="-228600" defTabSz="754063">
              <a:spcBef>
                <a:spcPct val="30000"/>
              </a:spcBef>
              <a:defRPr sz="1200">
                <a:solidFill>
                  <a:schemeClr val="tx1"/>
                </a:solidFill>
                <a:latin typeface="Times New Roman" pitchFamily="18" charset="0"/>
              </a:defRPr>
            </a:lvl4pPr>
            <a:lvl5pPr marL="2057400" indent="-228600" defTabSz="754063">
              <a:spcBef>
                <a:spcPct val="30000"/>
              </a:spcBef>
              <a:defRPr sz="1200">
                <a:solidFill>
                  <a:schemeClr val="tx1"/>
                </a:solidFill>
                <a:latin typeface="Times New Roman" pitchFamily="18" charset="0"/>
              </a:defRPr>
            </a:lvl5pPr>
            <a:lvl6pPr marL="2514600" indent="-228600" defTabSz="754063" eaLnBrk="0" fontAlgn="base" hangingPunct="0">
              <a:spcBef>
                <a:spcPct val="30000"/>
              </a:spcBef>
              <a:spcAft>
                <a:spcPct val="0"/>
              </a:spcAft>
              <a:defRPr sz="1200">
                <a:solidFill>
                  <a:schemeClr val="tx1"/>
                </a:solidFill>
                <a:latin typeface="Times New Roman" pitchFamily="18" charset="0"/>
              </a:defRPr>
            </a:lvl6pPr>
            <a:lvl7pPr marL="2971800" indent="-228600" defTabSz="754063" eaLnBrk="0" fontAlgn="base" hangingPunct="0">
              <a:spcBef>
                <a:spcPct val="30000"/>
              </a:spcBef>
              <a:spcAft>
                <a:spcPct val="0"/>
              </a:spcAft>
              <a:defRPr sz="1200">
                <a:solidFill>
                  <a:schemeClr val="tx1"/>
                </a:solidFill>
                <a:latin typeface="Times New Roman" pitchFamily="18" charset="0"/>
              </a:defRPr>
            </a:lvl7pPr>
            <a:lvl8pPr marL="3429000" indent="-228600" defTabSz="754063" eaLnBrk="0" fontAlgn="base" hangingPunct="0">
              <a:spcBef>
                <a:spcPct val="30000"/>
              </a:spcBef>
              <a:spcAft>
                <a:spcPct val="0"/>
              </a:spcAft>
              <a:defRPr sz="1200">
                <a:solidFill>
                  <a:schemeClr val="tx1"/>
                </a:solidFill>
                <a:latin typeface="Times New Roman" pitchFamily="18" charset="0"/>
              </a:defRPr>
            </a:lvl8pPr>
            <a:lvl9pPr marL="3886200" indent="-228600" defTabSz="754063" eaLnBrk="0" fontAlgn="base" hangingPunct="0">
              <a:spcBef>
                <a:spcPct val="30000"/>
              </a:spcBef>
              <a:spcAft>
                <a:spcPct val="0"/>
              </a:spcAft>
              <a:defRPr sz="1200">
                <a:solidFill>
                  <a:schemeClr val="tx1"/>
                </a:solidFill>
                <a:latin typeface="Times New Roman" pitchFamily="18" charset="0"/>
              </a:defRPr>
            </a:lvl9pPr>
          </a:lstStyle>
          <a:p>
            <a:pPr algn="r" eaLnBrk="1" hangingPunct="1">
              <a:spcBef>
                <a:spcPct val="0"/>
              </a:spcBef>
            </a:pPr>
            <a:fld id="{0C4C0F13-7905-4BF0-88FD-B7CC4E338508}" type="slidenum">
              <a:rPr lang="pt-BR" altLang="pt-BR" sz="1100" b="0" i="1"/>
              <a:pPr algn="r" eaLnBrk="1" hangingPunct="1">
                <a:spcBef>
                  <a:spcPct val="0"/>
                </a:spcBef>
              </a:pPr>
              <a:t>50</a:t>
            </a:fld>
            <a:endParaRPr lang="pt-BR" altLang="pt-BR" sz="1100" b="0" i="1"/>
          </a:p>
        </p:txBody>
      </p:sp>
      <p:sp>
        <p:nvSpPr>
          <p:cNvPr id="196613" name="Rectangle 2"/>
          <p:cNvSpPr>
            <a:spLocks noGrp="1" noRot="1" noChangeAspect="1" noChangeArrowheads="1" noTextEdit="1"/>
          </p:cNvSpPr>
          <p:nvPr>
            <p:ph type="sldImg"/>
          </p:nvPr>
        </p:nvSpPr>
        <p:spPr>
          <a:xfrm>
            <a:off x="928688" y="744538"/>
            <a:ext cx="4960937" cy="3722687"/>
          </a:xfrm>
          <a:ln cap="flat"/>
        </p:spPr>
      </p:sp>
      <p:sp>
        <p:nvSpPr>
          <p:cNvPr id="196614" name="Rectangle 3"/>
          <p:cNvSpPr>
            <a:spLocks noGrp="1" noChangeArrowheads="1"/>
          </p:cNvSpPr>
          <p:nvPr>
            <p:ph type="body" idx="1"/>
          </p:nvPr>
        </p:nvSpPr>
        <p:spPr>
          <a:xfrm>
            <a:off x="909638" y="4721225"/>
            <a:ext cx="5000625" cy="4179888"/>
          </a:xfrm>
          <a:noFill/>
        </p:spPr>
        <p:txBody>
          <a:bodyPr lIns="92033" tIns="43594" rIns="92033" bIns="43594"/>
          <a:lstStyle/>
          <a:p>
            <a:pPr defTabSz="917575" eaLnBrk="1" hangingPunct="1"/>
            <a:endParaRPr lang="pt-BR" altLang="pt-BR" smtClean="0"/>
          </a:p>
        </p:txBody>
      </p:sp>
    </p:spTree>
    <p:extLst>
      <p:ext uri="{BB962C8B-B14F-4D97-AF65-F5344CB8AC3E}">
        <p14:creationId xmlns:p14="http://schemas.microsoft.com/office/powerpoint/2010/main" val="403648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5E29B472-1C15-4FB7-872E-F2E099604933}" type="slidenum">
              <a:rPr lang="pt-BR" altLang="pt-BR" sz="1300"/>
              <a:pPr>
                <a:spcBef>
                  <a:spcPct val="0"/>
                </a:spcBef>
              </a:pPr>
              <a:t>5</a:t>
            </a:fld>
            <a:endParaRPr lang="pt-BR" altLang="pt-BR" sz="1300"/>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p:spPr>
        <p:txBody>
          <a:bodyPr/>
          <a:lstStyle/>
          <a:p>
            <a:pPr eaLnBrk="1" hangingPunct="1"/>
            <a:endParaRPr lang="pt-BR" altLang="pt-BR" smtClean="0"/>
          </a:p>
        </p:txBody>
      </p:sp>
    </p:spTree>
    <p:extLst>
      <p:ext uri="{BB962C8B-B14F-4D97-AF65-F5344CB8AC3E}">
        <p14:creationId xmlns:p14="http://schemas.microsoft.com/office/powerpoint/2010/main" val="30194024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E2C6FACA-386D-407A-9C67-E99C4686F528}" type="slidenum">
              <a:rPr lang="pt-BR" altLang="pt-BR" sz="1300"/>
              <a:pPr>
                <a:spcBef>
                  <a:spcPct val="0"/>
                </a:spcBef>
              </a:pPr>
              <a:t>51</a:t>
            </a:fld>
            <a:endParaRPr lang="pt-BR" altLang="pt-BR" sz="1300"/>
          </a:p>
        </p:txBody>
      </p:sp>
      <p:sp>
        <p:nvSpPr>
          <p:cNvPr id="198659" name="Rectangle 7"/>
          <p:cNvSpPr txBox="1">
            <a:spLocks noGrp="1" noChangeArrowheads="1"/>
          </p:cNvSpPr>
          <p:nvPr/>
        </p:nvSpPr>
        <p:spPr bwMode="auto">
          <a:xfrm>
            <a:off x="3862388" y="9432925"/>
            <a:ext cx="295592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700" tIns="47850" rIns="95700" bIns="47850" anchor="b"/>
          <a:lstStyle>
            <a:lvl1pPr defTabSz="931863">
              <a:spcBef>
                <a:spcPct val="30000"/>
              </a:spcBef>
              <a:defRPr sz="1200">
                <a:solidFill>
                  <a:schemeClr val="tx1"/>
                </a:solidFill>
                <a:latin typeface="Times New Roman" pitchFamily="18" charset="0"/>
              </a:defRPr>
            </a:lvl1pPr>
            <a:lvl2pPr marL="742950" indent="-285750" defTabSz="931863">
              <a:spcBef>
                <a:spcPct val="30000"/>
              </a:spcBef>
              <a:defRPr sz="1200">
                <a:solidFill>
                  <a:schemeClr val="tx1"/>
                </a:solidFill>
                <a:latin typeface="Times New Roman" pitchFamily="18" charset="0"/>
              </a:defRPr>
            </a:lvl2pPr>
            <a:lvl3pPr marL="1143000" indent="-228600" defTabSz="931863">
              <a:spcBef>
                <a:spcPct val="30000"/>
              </a:spcBef>
              <a:defRPr sz="1200">
                <a:solidFill>
                  <a:schemeClr val="tx1"/>
                </a:solidFill>
                <a:latin typeface="Times New Roman" pitchFamily="18" charset="0"/>
              </a:defRPr>
            </a:lvl3pPr>
            <a:lvl4pPr marL="1600200" indent="-228600" defTabSz="931863">
              <a:spcBef>
                <a:spcPct val="30000"/>
              </a:spcBef>
              <a:defRPr sz="1200">
                <a:solidFill>
                  <a:schemeClr val="tx1"/>
                </a:solidFill>
                <a:latin typeface="Times New Roman" pitchFamily="18" charset="0"/>
              </a:defRPr>
            </a:lvl4pPr>
            <a:lvl5pPr marL="2057400" indent="-228600" defTabSz="931863">
              <a:spcBef>
                <a:spcPct val="30000"/>
              </a:spcBef>
              <a:defRPr sz="1200">
                <a:solidFill>
                  <a:schemeClr val="tx1"/>
                </a:solidFill>
                <a:latin typeface="Times New Roman" pitchFamily="18" charset="0"/>
              </a:defRPr>
            </a:lvl5pPr>
            <a:lvl6pPr marL="2514600" indent="-228600" defTabSz="931863" eaLnBrk="0" fontAlgn="base" hangingPunct="0">
              <a:spcBef>
                <a:spcPct val="30000"/>
              </a:spcBef>
              <a:spcAft>
                <a:spcPct val="0"/>
              </a:spcAft>
              <a:defRPr sz="1200">
                <a:solidFill>
                  <a:schemeClr val="tx1"/>
                </a:solidFill>
                <a:latin typeface="Times New Roman" pitchFamily="18" charset="0"/>
              </a:defRPr>
            </a:lvl6pPr>
            <a:lvl7pPr marL="2971800" indent="-228600" defTabSz="931863" eaLnBrk="0" fontAlgn="base" hangingPunct="0">
              <a:spcBef>
                <a:spcPct val="30000"/>
              </a:spcBef>
              <a:spcAft>
                <a:spcPct val="0"/>
              </a:spcAft>
              <a:defRPr sz="1200">
                <a:solidFill>
                  <a:schemeClr val="tx1"/>
                </a:solidFill>
                <a:latin typeface="Times New Roman" pitchFamily="18" charset="0"/>
              </a:defRPr>
            </a:lvl7pPr>
            <a:lvl8pPr marL="3429000" indent="-228600" defTabSz="931863" eaLnBrk="0" fontAlgn="base" hangingPunct="0">
              <a:spcBef>
                <a:spcPct val="30000"/>
              </a:spcBef>
              <a:spcAft>
                <a:spcPct val="0"/>
              </a:spcAft>
              <a:defRPr sz="1200">
                <a:solidFill>
                  <a:schemeClr val="tx1"/>
                </a:solidFill>
                <a:latin typeface="Times New Roman" pitchFamily="18" charset="0"/>
              </a:defRPr>
            </a:lvl8pPr>
            <a:lvl9pPr marL="3886200" indent="-228600" defTabSz="931863" eaLnBrk="0" fontAlgn="base" hangingPunct="0">
              <a:spcBef>
                <a:spcPct val="30000"/>
              </a:spcBef>
              <a:spcAft>
                <a:spcPct val="0"/>
              </a:spcAft>
              <a:defRPr sz="1200">
                <a:solidFill>
                  <a:schemeClr val="tx1"/>
                </a:solidFill>
                <a:latin typeface="Times New Roman" pitchFamily="18" charset="0"/>
              </a:defRPr>
            </a:lvl9pPr>
          </a:lstStyle>
          <a:p>
            <a:pPr algn="r" eaLnBrk="1" hangingPunct="1">
              <a:spcBef>
                <a:spcPct val="0"/>
              </a:spcBef>
            </a:pPr>
            <a:fld id="{617EF95C-CAEB-4EB8-84C3-87CA493F18C4}" type="slidenum">
              <a:rPr lang="pt-BR" altLang="pt-BR" sz="1300" b="0"/>
              <a:pPr algn="r" eaLnBrk="1" hangingPunct="1">
                <a:spcBef>
                  <a:spcPct val="0"/>
                </a:spcBef>
              </a:pPr>
              <a:t>51</a:t>
            </a:fld>
            <a:endParaRPr lang="pt-BR" altLang="pt-BR" sz="1300" b="0"/>
          </a:p>
        </p:txBody>
      </p:sp>
      <p:sp>
        <p:nvSpPr>
          <p:cNvPr id="198660" name="Rectangle 5"/>
          <p:cNvSpPr txBox="1">
            <a:spLocks noGrp="1" noChangeArrowheads="1"/>
          </p:cNvSpPr>
          <p:nvPr/>
        </p:nvSpPr>
        <p:spPr bwMode="auto">
          <a:xfrm>
            <a:off x="3862388" y="9432925"/>
            <a:ext cx="2957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376" tIns="0" rIns="19376" bIns="0" anchor="b"/>
          <a:lstStyle>
            <a:lvl1pPr defTabSz="754063">
              <a:spcBef>
                <a:spcPct val="30000"/>
              </a:spcBef>
              <a:defRPr sz="1200">
                <a:solidFill>
                  <a:schemeClr val="tx1"/>
                </a:solidFill>
                <a:latin typeface="Times New Roman" pitchFamily="18" charset="0"/>
              </a:defRPr>
            </a:lvl1pPr>
            <a:lvl2pPr marL="742950" indent="-285750" defTabSz="754063">
              <a:spcBef>
                <a:spcPct val="30000"/>
              </a:spcBef>
              <a:defRPr sz="1200">
                <a:solidFill>
                  <a:schemeClr val="tx1"/>
                </a:solidFill>
                <a:latin typeface="Times New Roman" pitchFamily="18" charset="0"/>
              </a:defRPr>
            </a:lvl2pPr>
            <a:lvl3pPr marL="1143000" indent="-228600" defTabSz="754063">
              <a:spcBef>
                <a:spcPct val="30000"/>
              </a:spcBef>
              <a:defRPr sz="1200">
                <a:solidFill>
                  <a:schemeClr val="tx1"/>
                </a:solidFill>
                <a:latin typeface="Times New Roman" pitchFamily="18" charset="0"/>
              </a:defRPr>
            </a:lvl3pPr>
            <a:lvl4pPr marL="1600200" indent="-228600" defTabSz="754063">
              <a:spcBef>
                <a:spcPct val="30000"/>
              </a:spcBef>
              <a:defRPr sz="1200">
                <a:solidFill>
                  <a:schemeClr val="tx1"/>
                </a:solidFill>
                <a:latin typeface="Times New Roman" pitchFamily="18" charset="0"/>
              </a:defRPr>
            </a:lvl4pPr>
            <a:lvl5pPr marL="2057400" indent="-228600" defTabSz="754063">
              <a:spcBef>
                <a:spcPct val="30000"/>
              </a:spcBef>
              <a:defRPr sz="1200">
                <a:solidFill>
                  <a:schemeClr val="tx1"/>
                </a:solidFill>
                <a:latin typeface="Times New Roman" pitchFamily="18" charset="0"/>
              </a:defRPr>
            </a:lvl5pPr>
            <a:lvl6pPr marL="2514600" indent="-228600" defTabSz="754063" eaLnBrk="0" fontAlgn="base" hangingPunct="0">
              <a:spcBef>
                <a:spcPct val="30000"/>
              </a:spcBef>
              <a:spcAft>
                <a:spcPct val="0"/>
              </a:spcAft>
              <a:defRPr sz="1200">
                <a:solidFill>
                  <a:schemeClr val="tx1"/>
                </a:solidFill>
                <a:latin typeface="Times New Roman" pitchFamily="18" charset="0"/>
              </a:defRPr>
            </a:lvl6pPr>
            <a:lvl7pPr marL="2971800" indent="-228600" defTabSz="754063" eaLnBrk="0" fontAlgn="base" hangingPunct="0">
              <a:spcBef>
                <a:spcPct val="30000"/>
              </a:spcBef>
              <a:spcAft>
                <a:spcPct val="0"/>
              </a:spcAft>
              <a:defRPr sz="1200">
                <a:solidFill>
                  <a:schemeClr val="tx1"/>
                </a:solidFill>
                <a:latin typeface="Times New Roman" pitchFamily="18" charset="0"/>
              </a:defRPr>
            </a:lvl7pPr>
            <a:lvl8pPr marL="3429000" indent="-228600" defTabSz="754063" eaLnBrk="0" fontAlgn="base" hangingPunct="0">
              <a:spcBef>
                <a:spcPct val="30000"/>
              </a:spcBef>
              <a:spcAft>
                <a:spcPct val="0"/>
              </a:spcAft>
              <a:defRPr sz="1200">
                <a:solidFill>
                  <a:schemeClr val="tx1"/>
                </a:solidFill>
                <a:latin typeface="Times New Roman" pitchFamily="18" charset="0"/>
              </a:defRPr>
            </a:lvl8pPr>
            <a:lvl9pPr marL="3886200" indent="-228600" defTabSz="754063" eaLnBrk="0" fontAlgn="base" hangingPunct="0">
              <a:spcBef>
                <a:spcPct val="30000"/>
              </a:spcBef>
              <a:spcAft>
                <a:spcPct val="0"/>
              </a:spcAft>
              <a:defRPr sz="1200">
                <a:solidFill>
                  <a:schemeClr val="tx1"/>
                </a:solidFill>
                <a:latin typeface="Times New Roman" pitchFamily="18" charset="0"/>
              </a:defRPr>
            </a:lvl9pPr>
          </a:lstStyle>
          <a:p>
            <a:pPr algn="r" eaLnBrk="1" hangingPunct="1">
              <a:spcBef>
                <a:spcPct val="0"/>
              </a:spcBef>
            </a:pPr>
            <a:fld id="{466BBDA7-1863-4753-8902-781FAC936CB2}" type="slidenum">
              <a:rPr lang="pt-BR" altLang="pt-BR" sz="1100" b="0" i="1"/>
              <a:pPr algn="r" eaLnBrk="1" hangingPunct="1">
                <a:spcBef>
                  <a:spcPct val="0"/>
                </a:spcBef>
              </a:pPr>
              <a:t>51</a:t>
            </a:fld>
            <a:endParaRPr lang="pt-BR" altLang="pt-BR" sz="1100" b="0" i="1"/>
          </a:p>
        </p:txBody>
      </p:sp>
      <p:sp>
        <p:nvSpPr>
          <p:cNvPr id="198661" name="Rectangle 2"/>
          <p:cNvSpPr>
            <a:spLocks noGrp="1" noRot="1" noChangeAspect="1" noChangeArrowheads="1" noTextEdit="1"/>
          </p:cNvSpPr>
          <p:nvPr>
            <p:ph type="sldImg"/>
          </p:nvPr>
        </p:nvSpPr>
        <p:spPr>
          <a:xfrm>
            <a:off x="928688" y="744538"/>
            <a:ext cx="4960937" cy="3722687"/>
          </a:xfrm>
          <a:ln cap="flat"/>
        </p:spPr>
      </p:sp>
      <p:sp>
        <p:nvSpPr>
          <p:cNvPr id="198662" name="Rectangle 3"/>
          <p:cNvSpPr>
            <a:spLocks noGrp="1" noChangeArrowheads="1"/>
          </p:cNvSpPr>
          <p:nvPr>
            <p:ph type="body" idx="1"/>
          </p:nvPr>
        </p:nvSpPr>
        <p:spPr>
          <a:xfrm>
            <a:off x="909638" y="4721225"/>
            <a:ext cx="5000625" cy="4179888"/>
          </a:xfrm>
          <a:noFill/>
        </p:spPr>
        <p:txBody>
          <a:bodyPr lIns="92033" tIns="43594" rIns="92033" bIns="43594"/>
          <a:lstStyle/>
          <a:p>
            <a:pPr defTabSz="917575" eaLnBrk="1" hangingPunct="1"/>
            <a:endParaRPr lang="pt-BR" altLang="pt-BR" smtClean="0"/>
          </a:p>
        </p:txBody>
      </p:sp>
    </p:spTree>
    <p:extLst>
      <p:ext uri="{BB962C8B-B14F-4D97-AF65-F5344CB8AC3E}">
        <p14:creationId xmlns:p14="http://schemas.microsoft.com/office/powerpoint/2010/main" val="37044144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Espaço Reservado para Imagem de Slide 1"/>
          <p:cNvSpPr>
            <a:spLocks noGrp="1" noRot="1" noChangeAspect="1" noTextEdit="1"/>
          </p:cNvSpPr>
          <p:nvPr>
            <p:ph type="sldImg"/>
          </p:nvPr>
        </p:nvSpPr>
        <p:spPr>
          <a:ln/>
        </p:spPr>
      </p:sp>
      <p:sp>
        <p:nvSpPr>
          <p:cNvPr id="199683" name="Espaço Reservado para Anotações 2"/>
          <p:cNvSpPr>
            <a:spLocks noGrp="1"/>
          </p:cNvSpPr>
          <p:nvPr>
            <p:ph type="body" idx="1"/>
          </p:nvPr>
        </p:nvSpPr>
        <p:spPr>
          <a:noFill/>
        </p:spPr>
        <p:txBody>
          <a:bodyPr/>
          <a:lstStyle/>
          <a:p>
            <a:endParaRPr lang="pt-BR" altLang="pt-BR" smtClean="0"/>
          </a:p>
        </p:txBody>
      </p:sp>
      <p:sp>
        <p:nvSpPr>
          <p:cNvPr id="199684" name="Espaço Reservado para Número de Slide 3"/>
          <p:cNvSpPr>
            <a:spLocks noGrp="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5A88D203-DA62-4BEF-891D-4983B7A40C22}" type="slidenum">
              <a:rPr lang="pt-BR" altLang="pt-BR" sz="1300"/>
              <a:pPr>
                <a:spcBef>
                  <a:spcPct val="0"/>
                </a:spcBef>
              </a:pPr>
              <a:t>52</a:t>
            </a:fld>
            <a:endParaRPr lang="pt-BR" altLang="pt-BR" sz="1300"/>
          </a:p>
        </p:txBody>
      </p:sp>
    </p:spTree>
    <p:extLst>
      <p:ext uri="{BB962C8B-B14F-4D97-AF65-F5344CB8AC3E}">
        <p14:creationId xmlns:p14="http://schemas.microsoft.com/office/powerpoint/2010/main" val="746031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Espaço Reservado para Imagem de Slide 1"/>
          <p:cNvSpPr>
            <a:spLocks noGrp="1" noRot="1" noChangeAspect="1" noTextEdit="1"/>
          </p:cNvSpPr>
          <p:nvPr>
            <p:ph type="sldImg"/>
          </p:nvPr>
        </p:nvSpPr>
        <p:spPr>
          <a:ln/>
        </p:spPr>
      </p:sp>
      <p:sp>
        <p:nvSpPr>
          <p:cNvPr id="200707" name="Espaço Reservado para Anotações 2"/>
          <p:cNvSpPr>
            <a:spLocks noGrp="1"/>
          </p:cNvSpPr>
          <p:nvPr>
            <p:ph type="body" idx="1"/>
          </p:nvPr>
        </p:nvSpPr>
        <p:spPr>
          <a:noFill/>
        </p:spPr>
        <p:txBody>
          <a:bodyPr/>
          <a:lstStyle/>
          <a:p>
            <a:endParaRPr lang="pt-BR" altLang="pt-BR" smtClean="0"/>
          </a:p>
        </p:txBody>
      </p:sp>
      <p:sp>
        <p:nvSpPr>
          <p:cNvPr id="200708" name="Espaço Reservado para Número de Slide 3"/>
          <p:cNvSpPr>
            <a:spLocks noGrp="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B7576F48-EAC4-4F5E-8C1C-1A53C2D5601D}" type="slidenum">
              <a:rPr lang="pt-BR" altLang="pt-BR" sz="1300"/>
              <a:pPr>
                <a:spcBef>
                  <a:spcPct val="0"/>
                </a:spcBef>
              </a:pPr>
              <a:t>53</a:t>
            </a:fld>
            <a:endParaRPr lang="pt-BR" altLang="pt-BR" sz="1300"/>
          </a:p>
        </p:txBody>
      </p:sp>
    </p:spTree>
    <p:extLst>
      <p:ext uri="{BB962C8B-B14F-4D97-AF65-F5344CB8AC3E}">
        <p14:creationId xmlns:p14="http://schemas.microsoft.com/office/powerpoint/2010/main" val="33818090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Espaço Reservado para Imagem de Slide 1"/>
          <p:cNvSpPr>
            <a:spLocks noGrp="1" noRot="1" noChangeAspect="1" noTextEdit="1"/>
          </p:cNvSpPr>
          <p:nvPr>
            <p:ph type="sldImg"/>
          </p:nvPr>
        </p:nvSpPr>
        <p:spPr>
          <a:ln/>
        </p:spPr>
      </p:sp>
      <p:sp>
        <p:nvSpPr>
          <p:cNvPr id="201731" name="Espaço Reservado para Anotações 2"/>
          <p:cNvSpPr>
            <a:spLocks noGrp="1"/>
          </p:cNvSpPr>
          <p:nvPr>
            <p:ph type="body" idx="1"/>
          </p:nvPr>
        </p:nvSpPr>
        <p:spPr>
          <a:noFill/>
        </p:spPr>
        <p:txBody>
          <a:bodyPr/>
          <a:lstStyle/>
          <a:p>
            <a:endParaRPr lang="pt-BR" altLang="pt-BR" smtClean="0"/>
          </a:p>
        </p:txBody>
      </p:sp>
      <p:sp>
        <p:nvSpPr>
          <p:cNvPr id="201732" name="Espaço Reservado para Número de Slide 3"/>
          <p:cNvSpPr>
            <a:spLocks noGrp="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05ABF968-FFF5-4FB4-B480-9CCEBEA43059}" type="slidenum">
              <a:rPr lang="pt-BR" altLang="pt-BR" sz="1300"/>
              <a:pPr>
                <a:spcBef>
                  <a:spcPct val="0"/>
                </a:spcBef>
              </a:pPr>
              <a:t>54</a:t>
            </a:fld>
            <a:endParaRPr lang="pt-BR" altLang="pt-BR" sz="1300"/>
          </a:p>
        </p:txBody>
      </p:sp>
    </p:spTree>
    <p:extLst>
      <p:ext uri="{BB962C8B-B14F-4D97-AF65-F5344CB8AC3E}">
        <p14:creationId xmlns:p14="http://schemas.microsoft.com/office/powerpoint/2010/main" val="25912195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E4E3EAB3-7DDC-4C5F-AA8E-E32426D4C476}" type="slidenum">
              <a:rPr lang="pt-BR" altLang="pt-BR" sz="1300"/>
              <a:pPr>
                <a:spcBef>
                  <a:spcPct val="0"/>
                </a:spcBef>
              </a:pPr>
              <a:t>55</a:t>
            </a:fld>
            <a:endParaRPr lang="pt-BR" altLang="pt-BR" sz="1300"/>
          </a:p>
        </p:txBody>
      </p:sp>
      <p:sp>
        <p:nvSpPr>
          <p:cNvPr id="202755" name="Rectangle 5"/>
          <p:cNvSpPr txBox="1">
            <a:spLocks noGrp="1" noChangeArrowheads="1"/>
          </p:cNvSpPr>
          <p:nvPr/>
        </p:nvSpPr>
        <p:spPr bwMode="auto">
          <a:xfrm>
            <a:off x="3862388" y="9432925"/>
            <a:ext cx="2957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376" tIns="0" rIns="19376" bIns="0" anchor="b"/>
          <a:lstStyle>
            <a:lvl1pPr defTabSz="754063">
              <a:spcBef>
                <a:spcPct val="30000"/>
              </a:spcBef>
              <a:defRPr sz="1200">
                <a:solidFill>
                  <a:schemeClr val="tx1"/>
                </a:solidFill>
                <a:latin typeface="Times New Roman" pitchFamily="18" charset="0"/>
              </a:defRPr>
            </a:lvl1pPr>
            <a:lvl2pPr marL="742950" indent="-285750" defTabSz="754063">
              <a:spcBef>
                <a:spcPct val="30000"/>
              </a:spcBef>
              <a:defRPr sz="1200">
                <a:solidFill>
                  <a:schemeClr val="tx1"/>
                </a:solidFill>
                <a:latin typeface="Times New Roman" pitchFamily="18" charset="0"/>
              </a:defRPr>
            </a:lvl2pPr>
            <a:lvl3pPr marL="1143000" indent="-228600" defTabSz="754063">
              <a:spcBef>
                <a:spcPct val="30000"/>
              </a:spcBef>
              <a:defRPr sz="1200">
                <a:solidFill>
                  <a:schemeClr val="tx1"/>
                </a:solidFill>
                <a:latin typeface="Times New Roman" pitchFamily="18" charset="0"/>
              </a:defRPr>
            </a:lvl3pPr>
            <a:lvl4pPr marL="1600200" indent="-228600" defTabSz="754063">
              <a:spcBef>
                <a:spcPct val="30000"/>
              </a:spcBef>
              <a:defRPr sz="1200">
                <a:solidFill>
                  <a:schemeClr val="tx1"/>
                </a:solidFill>
                <a:latin typeface="Times New Roman" pitchFamily="18" charset="0"/>
              </a:defRPr>
            </a:lvl4pPr>
            <a:lvl5pPr marL="2057400" indent="-228600" defTabSz="754063">
              <a:spcBef>
                <a:spcPct val="30000"/>
              </a:spcBef>
              <a:defRPr sz="1200">
                <a:solidFill>
                  <a:schemeClr val="tx1"/>
                </a:solidFill>
                <a:latin typeface="Times New Roman" pitchFamily="18" charset="0"/>
              </a:defRPr>
            </a:lvl5pPr>
            <a:lvl6pPr marL="2514600" indent="-228600" defTabSz="754063" eaLnBrk="0" fontAlgn="base" hangingPunct="0">
              <a:spcBef>
                <a:spcPct val="30000"/>
              </a:spcBef>
              <a:spcAft>
                <a:spcPct val="0"/>
              </a:spcAft>
              <a:defRPr sz="1200">
                <a:solidFill>
                  <a:schemeClr val="tx1"/>
                </a:solidFill>
                <a:latin typeface="Times New Roman" pitchFamily="18" charset="0"/>
              </a:defRPr>
            </a:lvl6pPr>
            <a:lvl7pPr marL="2971800" indent="-228600" defTabSz="754063" eaLnBrk="0" fontAlgn="base" hangingPunct="0">
              <a:spcBef>
                <a:spcPct val="30000"/>
              </a:spcBef>
              <a:spcAft>
                <a:spcPct val="0"/>
              </a:spcAft>
              <a:defRPr sz="1200">
                <a:solidFill>
                  <a:schemeClr val="tx1"/>
                </a:solidFill>
                <a:latin typeface="Times New Roman" pitchFamily="18" charset="0"/>
              </a:defRPr>
            </a:lvl7pPr>
            <a:lvl8pPr marL="3429000" indent="-228600" defTabSz="754063" eaLnBrk="0" fontAlgn="base" hangingPunct="0">
              <a:spcBef>
                <a:spcPct val="30000"/>
              </a:spcBef>
              <a:spcAft>
                <a:spcPct val="0"/>
              </a:spcAft>
              <a:defRPr sz="1200">
                <a:solidFill>
                  <a:schemeClr val="tx1"/>
                </a:solidFill>
                <a:latin typeface="Times New Roman" pitchFamily="18" charset="0"/>
              </a:defRPr>
            </a:lvl8pPr>
            <a:lvl9pPr marL="3886200" indent="-228600" defTabSz="754063" eaLnBrk="0" fontAlgn="base" hangingPunct="0">
              <a:spcBef>
                <a:spcPct val="30000"/>
              </a:spcBef>
              <a:spcAft>
                <a:spcPct val="0"/>
              </a:spcAft>
              <a:defRPr sz="1200">
                <a:solidFill>
                  <a:schemeClr val="tx1"/>
                </a:solidFill>
                <a:latin typeface="Times New Roman" pitchFamily="18" charset="0"/>
              </a:defRPr>
            </a:lvl9pPr>
          </a:lstStyle>
          <a:p>
            <a:pPr algn="r">
              <a:spcBef>
                <a:spcPct val="0"/>
              </a:spcBef>
            </a:pPr>
            <a:fld id="{94E7FC18-B3FC-4DB8-B6CF-4904A419BD67}" type="slidenum">
              <a:rPr lang="pt-BR" altLang="pt-BR" sz="1100" b="0" i="1"/>
              <a:pPr algn="r">
                <a:spcBef>
                  <a:spcPct val="0"/>
                </a:spcBef>
              </a:pPr>
              <a:t>55</a:t>
            </a:fld>
            <a:endParaRPr lang="pt-BR" altLang="pt-BR" sz="1100" b="0" i="1"/>
          </a:p>
        </p:txBody>
      </p:sp>
      <p:sp>
        <p:nvSpPr>
          <p:cNvPr id="202756" name="Rectangle 2"/>
          <p:cNvSpPr>
            <a:spLocks noGrp="1" noRot="1" noChangeAspect="1" noChangeArrowheads="1" noTextEdit="1"/>
          </p:cNvSpPr>
          <p:nvPr>
            <p:ph type="sldImg"/>
          </p:nvPr>
        </p:nvSpPr>
        <p:spPr>
          <a:xfrm>
            <a:off x="928688" y="744538"/>
            <a:ext cx="4960937" cy="3722687"/>
          </a:xfrm>
          <a:ln cap="flat"/>
        </p:spPr>
      </p:sp>
      <p:sp>
        <p:nvSpPr>
          <p:cNvPr id="202757" name="Rectangle 3"/>
          <p:cNvSpPr>
            <a:spLocks noGrp="1" noChangeArrowheads="1"/>
          </p:cNvSpPr>
          <p:nvPr>
            <p:ph type="body" idx="1"/>
          </p:nvPr>
        </p:nvSpPr>
        <p:spPr>
          <a:xfrm>
            <a:off x="909638" y="4721225"/>
            <a:ext cx="5000625" cy="4179888"/>
          </a:xfrm>
          <a:noFill/>
        </p:spPr>
        <p:txBody>
          <a:bodyPr lIns="92033" tIns="43594" rIns="92033" bIns="43594"/>
          <a:lstStyle/>
          <a:p>
            <a:pPr defTabSz="917575" eaLnBrk="1" hangingPunct="1"/>
            <a:endParaRPr lang="pt-BR" altLang="pt-BR" smtClean="0"/>
          </a:p>
        </p:txBody>
      </p:sp>
    </p:spTree>
    <p:extLst>
      <p:ext uri="{BB962C8B-B14F-4D97-AF65-F5344CB8AC3E}">
        <p14:creationId xmlns:p14="http://schemas.microsoft.com/office/powerpoint/2010/main" val="32840728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Espaço Reservado para Imagem de Slide 1"/>
          <p:cNvSpPr>
            <a:spLocks noGrp="1" noRot="1" noChangeAspect="1" noTextEdit="1"/>
          </p:cNvSpPr>
          <p:nvPr>
            <p:ph type="sldImg"/>
          </p:nvPr>
        </p:nvSpPr>
        <p:spPr>
          <a:ln/>
        </p:spPr>
      </p:sp>
      <p:sp>
        <p:nvSpPr>
          <p:cNvPr id="203779" name="Espaço Reservado para Anotações 2"/>
          <p:cNvSpPr>
            <a:spLocks noGrp="1"/>
          </p:cNvSpPr>
          <p:nvPr>
            <p:ph type="body" idx="1"/>
          </p:nvPr>
        </p:nvSpPr>
        <p:spPr>
          <a:noFill/>
        </p:spPr>
        <p:txBody>
          <a:bodyPr/>
          <a:lstStyle/>
          <a:p>
            <a:endParaRPr lang="pt-BR" altLang="pt-BR" smtClean="0"/>
          </a:p>
        </p:txBody>
      </p:sp>
      <p:sp>
        <p:nvSpPr>
          <p:cNvPr id="203780" name="Espaço Reservado para Número de Slide 3"/>
          <p:cNvSpPr>
            <a:spLocks noGrp="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A831ABD-E10E-4448-9A87-50CBAF46DCFA}" type="slidenum">
              <a:rPr lang="pt-BR" altLang="pt-BR" sz="1300"/>
              <a:pPr>
                <a:spcBef>
                  <a:spcPct val="0"/>
                </a:spcBef>
              </a:pPr>
              <a:t>56</a:t>
            </a:fld>
            <a:endParaRPr lang="pt-BR" altLang="pt-BR" sz="1300"/>
          </a:p>
        </p:txBody>
      </p:sp>
    </p:spTree>
    <p:extLst>
      <p:ext uri="{BB962C8B-B14F-4D97-AF65-F5344CB8AC3E}">
        <p14:creationId xmlns:p14="http://schemas.microsoft.com/office/powerpoint/2010/main" val="38562388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Espaço Reservado para Imagem de Slide 1"/>
          <p:cNvSpPr>
            <a:spLocks noGrp="1" noRot="1" noChangeAspect="1" noTextEdit="1"/>
          </p:cNvSpPr>
          <p:nvPr>
            <p:ph type="sldImg"/>
          </p:nvPr>
        </p:nvSpPr>
        <p:spPr>
          <a:ln/>
        </p:spPr>
      </p:sp>
      <p:sp>
        <p:nvSpPr>
          <p:cNvPr id="204803" name="Espaço Reservado para Anotações 2"/>
          <p:cNvSpPr>
            <a:spLocks noGrp="1"/>
          </p:cNvSpPr>
          <p:nvPr>
            <p:ph type="body" idx="1"/>
          </p:nvPr>
        </p:nvSpPr>
        <p:spPr>
          <a:noFill/>
        </p:spPr>
        <p:txBody>
          <a:bodyPr/>
          <a:lstStyle/>
          <a:p>
            <a:endParaRPr lang="pt-BR" altLang="pt-BR" smtClean="0"/>
          </a:p>
        </p:txBody>
      </p:sp>
      <p:sp>
        <p:nvSpPr>
          <p:cNvPr id="204804" name="Espaço Reservado para Número de Slide 3"/>
          <p:cNvSpPr>
            <a:spLocks noGrp="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CB54BFCC-AB49-4CF7-A3D1-09FC413E1D63}" type="slidenum">
              <a:rPr lang="pt-BR" altLang="pt-BR" sz="1300"/>
              <a:pPr>
                <a:spcBef>
                  <a:spcPct val="0"/>
                </a:spcBef>
              </a:pPr>
              <a:t>57</a:t>
            </a:fld>
            <a:endParaRPr lang="pt-BR" altLang="pt-BR" sz="1300"/>
          </a:p>
        </p:txBody>
      </p:sp>
    </p:spTree>
    <p:extLst>
      <p:ext uri="{BB962C8B-B14F-4D97-AF65-F5344CB8AC3E}">
        <p14:creationId xmlns:p14="http://schemas.microsoft.com/office/powerpoint/2010/main" val="14622892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Espaço Reservado para Imagem de Slide 1"/>
          <p:cNvSpPr>
            <a:spLocks noGrp="1" noRot="1" noChangeAspect="1" noTextEdit="1"/>
          </p:cNvSpPr>
          <p:nvPr>
            <p:ph type="sldImg"/>
          </p:nvPr>
        </p:nvSpPr>
        <p:spPr>
          <a:ln/>
        </p:spPr>
      </p:sp>
      <p:sp>
        <p:nvSpPr>
          <p:cNvPr id="205827" name="Espaço Reservado para Anotações 2"/>
          <p:cNvSpPr>
            <a:spLocks noGrp="1"/>
          </p:cNvSpPr>
          <p:nvPr>
            <p:ph type="body" idx="1"/>
          </p:nvPr>
        </p:nvSpPr>
        <p:spPr>
          <a:noFill/>
        </p:spPr>
        <p:txBody>
          <a:bodyPr/>
          <a:lstStyle/>
          <a:p>
            <a:endParaRPr lang="pt-BR" altLang="pt-BR" smtClean="0"/>
          </a:p>
        </p:txBody>
      </p:sp>
      <p:sp>
        <p:nvSpPr>
          <p:cNvPr id="205828" name="Espaço Reservado para Número de Slide 3"/>
          <p:cNvSpPr>
            <a:spLocks noGrp="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70E87949-564F-4233-8F8D-DCB05DD7F29D}" type="slidenum">
              <a:rPr lang="pt-BR" altLang="pt-BR" sz="1300"/>
              <a:pPr>
                <a:spcBef>
                  <a:spcPct val="0"/>
                </a:spcBef>
              </a:pPr>
              <a:t>58</a:t>
            </a:fld>
            <a:endParaRPr lang="pt-BR" altLang="pt-BR" sz="1300"/>
          </a:p>
        </p:txBody>
      </p:sp>
    </p:spTree>
    <p:extLst>
      <p:ext uri="{BB962C8B-B14F-4D97-AF65-F5344CB8AC3E}">
        <p14:creationId xmlns:p14="http://schemas.microsoft.com/office/powerpoint/2010/main" val="29956663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Espaço Reservado para Imagem de Slide 1"/>
          <p:cNvSpPr>
            <a:spLocks noGrp="1" noRot="1" noChangeAspect="1" noTextEdit="1"/>
          </p:cNvSpPr>
          <p:nvPr>
            <p:ph type="sldImg"/>
          </p:nvPr>
        </p:nvSpPr>
        <p:spPr>
          <a:ln/>
        </p:spPr>
      </p:sp>
      <p:sp>
        <p:nvSpPr>
          <p:cNvPr id="206851" name="Espaço Reservado para Anotações 2"/>
          <p:cNvSpPr>
            <a:spLocks noGrp="1"/>
          </p:cNvSpPr>
          <p:nvPr>
            <p:ph type="body" idx="1"/>
          </p:nvPr>
        </p:nvSpPr>
        <p:spPr>
          <a:noFill/>
        </p:spPr>
        <p:txBody>
          <a:bodyPr/>
          <a:lstStyle/>
          <a:p>
            <a:endParaRPr lang="pt-BR" altLang="pt-BR" smtClean="0"/>
          </a:p>
        </p:txBody>
      </p:sp>
      <p:sp>
        <p:nvSpPr>
          <p:cNvPr id="206852" name="Espaço Reservado para Número de Slide 3"/>
          <p:cNvSpPr>
            <a:spLocks noGrp="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BBC64C30-16F0-4360-B7D4-2744C026DE61}" type="slidenum">
              <a:rPr lang="pt-BR" altLang="pt-BR" sz="1300"/>
              <a:pPr>
                <a:spcBef>
                  <a:spcPct val="0"/>
                </a:spcBef>
              </a:pPr>
              <a:t>59</a:t>
            </a:fld>
            <a:endParaRPr lang="pt-BR" altLang="pt-BR" sz="1300"/>
          </a:p>
        </p:txBody>
      </p:sp>
    </p:spTree>
    <p:extLst>
      <p:ext uri="{BB962C8B-B14F-4D97-AF65-F5344CB8AC3E}">
        <p14:creationId xmlns:p14="http://schemas.microsoft.com/office/powerpoint/2010/main" val="30968483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Espaço Reservado para Imagem de Slide 1"/>
          <p:cNvSpPr>
            <a:spLocks noGrp="1" noRot="1" noChangeAspect="1" noTextEdit="1"/>
          </p:cNvSpPr>
          <p:nvPr>
            <p:ph type="sldImg"/>
          </p:nvPr>
        </p:nvSpPr>
        <p:spPr>
          <a:ln/>
        </p:spPr>
      </p:sp>
      <p:sp>
        <p:nvSpPr>
          <p:cNvPr id="207875" name="Espaço Reservado para Anotações 2"/>
          <p:cNvSpPr>
            <a:spLocks noGrp="1"/>
          </p:cNvSpPr>
          <p:nvPr>
            <p:ph type="body" idx="1"/>
          </p:nvPr>
        </p:nvSpPr>
        <p:spPr>
          <a:noFill/>
        </p:spPr>
        <p:txBody>
          <a:bodyPr/>
          <a:lstStyle/>
          <a:p>
            <a:endParaRPr lang="pt-BR" altLang="pt-BR" smtClean="0"/>
          </a:p>
        </p:txBody>
      </p:sp>
      <p:sp>
        <p:nvSpPr>
          <p:cNvPr id="207876" name="Espaço Reservado para Número de Slide 3"/>
          <p:cNvSpPr>
            <a:spLocks noGrp="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B46B1E95-61C7-4CAF-9087-6BE5A070093F}" type="slidenum">
              <a:rPr lang="pt-BR" altLang="pt-BR" sz="1300"/>
              <a:pPr>
                <a:spcBef>
                  <a:spcPct val="0"/>
                </a:spcBef>
              </a:pPr>
              <a:t>60</a:t>
            </a:fld>
            <a:endParaRPr lang="pt-BR" altLang="pt-BR" sz="1300"/>
          </a:p>
        </p:txBody>
      </p:sp>
    </p:spTree>
    <p:extLst>
      <p:ext uri="{BB962C8B-B14F-4D97-AF65-F5344CB8AC3E}">
        <p14:creationId xmlns:p14="http://schemas.microsoft.com/office/powerpoint/2010/main" val="3324246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80EC671F-583E-48ED-AA76-597642A440C6}" type="slidenum">
              <a:rPr lang="pt-BR" altLang="pt-BR" sz="1300"/>
              <a:pPr>
                <a:spcBef>
                  <a:spcPct val="0"/>
                </a:spcBef>
              </a:pPr>
              <a:t>6</a:t>
            </a:fld>
            <a:endParaRPr lang="pt-BR" altLang="pt-BR" sz="130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p:spPr>
        <p:txBody>
          <a:bodyPr/>
          <a:lstStyle/>
          <a:p>
            <a:pPr eaLnBrk="1" hangingPunct="1"/>
            <a:endParaRPr lang="pt-BR" altLang="pt-BR" smtClean="0"/>
          </a:p>
        </p:txBody>
      </p:sp>
    </p:spTree>
    <p:extLst>
      <p:ext uri="{BB962C8B-B14F-4D97-AF65-F5344CB8AC3E}">
        <p14:creationId xmlns:p14="http://schemas.microsoft.com/office/powerpoint/2010/main" val="7695716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Espaço Reservado para Imagem de Slide 1"/>
          <p:cNvSpPr>
            <a:spLocks noGrp="1" noRot="1" noChangeAspect="1" noTextEdit="1"/>
          </p:cNvSpPr>
          <p:nvPr>
            <p:ph type="sldImg"/>
          </p:nvPr>
        </p:nvSpPr>
        <p:spPr>
          <a:ln/>
        </p:spPr>
      </p:sp>
      <p:sp>
        <p:nvSpPr>
          <p:cNvPr id="208899" name="Espaço Reservado para Anotações 2"/>
          <p:cNvSpPr>
            <a:spLocks noGrp="1"/>
          </p:cNvSpPr>
          <p:nvPr>
            <p:ph type="body" idx="1"/>
          </p:nvPr>
        </p:nvSpPr>
        <p:spPr>
          <a:noFill/>
        </p:spPr>
        <p:txBody>
          <a:bodyPr/>
          <a:lstStyle/>
          <a:p>
            <a:endParaRPr lang="pt-BR" altLang="pt-BR" smtClean="0"/>
          </a:p>
        </p:txBody>
      </p:sp>
      <p:sp>
        <p:nvSpPr>
          <p:cNvPr id="208900" name="Espaço Reservado para Número de Slide 3"/>
          <p:cNvSpPr>
            <a:spLocks noGrp="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17350CF-59B5-4857-9AAB-3FBEEBAA75FA}" type="slidenum">
              <a:rPr lang="pt-BR" altLang="pt-BR" sz="1300"/>
              <a:pPr>
                <a:spcBef>
                  <a:spcPct val="0"/>
                </a:spcBef>
              </a:pPr>
              <a:t>61</a:t>
            </a:fld>
            <a:endParaRPr lang="pt-BR" altLang="pt-BR" sz="1300"/>
          </a:p>
        </p:txBody>
      </p:sp>
    </p:spTree>
    <p:extLst>
      <p:ext uri="{BB962C8B-B14F-4D97-AF65-F5344CB8AC3E}">
        <p14:creationId xmlns:p14="http://schemas.microsoft.com/office/powerpoint/2010/main" val="151688020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Espaço Reservado para Imagem de Slide 1"/>
          <p:cNvSpPr>
            <a:spLocks noGrp="1" noRot="1" noChangeAspect="1" noTextEdit="1"/>
          </p:cNvSpPr>
          <p:nvPr>
            <p:ph type="sldImg"/>
          </p:nvPr>
        </p:nvSpPr>
        <p:spPr>
          <a:ln/>
        </p:spPr>
      </p:sp>
      <p:sp>
        <p:nvSpPr>
          <p:cNvPr id="209923" name="Espaço Reservado para Anotações 2"/>
          <p:cNvSpPr>
            <a:spLocks noGrp="1"/>
          </p:cNvSpPr>
          <p:nvPr>
            <p:ph type="body" idx="1"/>
          </p:nvPr>
        </p:nvSpPr>
        <p:spPr>
          <a:noFill/>
        </p:spPr>
        <p:txBody>
          <a:bodyPr/>
          <a:lstStyle/>
          <a:p>
            <a:endParaRPr lang="pt-BR" altLang="pt-BR" smtClean="0"/>
          </a:p>
        </p:txBody>
      </p:sp>
      <p:sp>
        <p:nvSpPr>
          <p:cNvPr id="209924" name="Espaço Reservado para Número de Slide 3"/>
          <p:cNvSpPr>
            <a:spLocks noGrp="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D55F2B57-21A8-49D0-83BE-4A37BFCA8471}" type="slidenum">
              <a:rPr lang="pt-BR" altLang="pt-BR" sz="1300"/>
              <a:pPr>
                <a:spcBef>
                  <a:spcPct val="0"/>
                </a:spcBef>
              </a:pPr>
              <a:t>62</a:t>
            </a:fld>
            <a:endParaRPr lang="pt-BR" altLang="pt-BR" sz="1300"/>
          </a:p>
        </p:txBody>
      </p:sp>
    </p:spTree>
    <p:extLst>
      <p:ext uri="{BB962C8B-B14F-4D97-AF65-F5344CB8AC3E}">
        <p14:creationId xmlns:p14="http://schemas.microsoft.com/office/powerpoint/2010/main" val="39283869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Espaço Reservado para Imagem de Slide 1"/>
          <p:cNvSpPr>
            <a:spLocks noGrp="1" noRot="1" noChangeAspect="1" noTextEdit="1"/>
          </p:cNvSpPr>
          <p:nvPr>
            <p:ph type="sldImg"/>
          </p:nvPr>
        </p:nvSpPr>
        <p:spPr>
          <a:ln/>
        </p:spPr>
      </p:sp>
      <p:sp>
        <p:nvSpPr>
          <p:cNvPr id="210947" name="Espaço Reservado para Anotações 2"/>
          <p:cNvSpPr>
            <a:spLocks noGrp="1"/>
          </p:cNvSpPr>
          <p:nvPr>
            <p:ph type="body" idx="1"/>
          </p:nvPr>
        </p:nvSpPr>
        <p:spPr>
          <a:noFill/>
        </p:spPr>
        <p:txBody>
          <a:bodyPr/>
          <a:lstStyle/>
          <a:p>
            <a:endParaRPr lang="pt-BR" altLang="pt-BR" smtClean="0"/>
          </a:p>
        </p:txBody>
      </p:sp>
      <p:sp>
        <p:nvSpPr>
          <p:cNvPr id="210948" name="Espaço Reservado para Número de Slide 3"/>
          <p:cNvSpPr>
            <a:spLocks noGrp="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A2F7D72C-3F07-4F4F-A3F0-C82A950E5BB0}" type="slidenum">
              <a:rPr lang="pt-BR" altLang="pt-BR" sz="1300"/>
              <a:pPr>
                <a:spcBef>
                  <a:spcPct val="0"/>
                </a:spcBef>
              </a:pPr>
              <a:t>63</a:t>
            </a:fld>
            <a:endParaRPr lang="pt-BR" altLang="pt-BR" sz="1300"/>
          </a:p>
        </p:txBody>
      </p:sp>
    </p:spTree>
    <p:extLst>
      <p:ext uri="{BB962C8B-B14F-4D97-AF65-F5344CB8AC3E}">
        <p14:creationId xmlns:p14="http://schemas.microsoft.com/office/powerpoint/2010/main" val="428534943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Espaço Reservado para Imagem de Slide 1"/>
          <p:cNvSpPr>
            <a:spLocks noGrp="1" noRot="1" noChangeAspect="1" noTextEdit="1"/>
          </p:cNvSpPr>
          <p:nvPr>
            <p:ph type="sldImg"/>
          </p:nvPr>
        </p:nvSpPr>
        <p:spPr>
          <a:ln/>
        </p:spPr>
      </p:sp>
      <p:sp>
        <p:nvSpPr>
          <p:cNvPr id="210947" name="Espaço Reservado para Anotações 2"/>
          <p:cNvSpPr>
            <a:spLocks noGrp="1"/>
          </p:cNvSpPr>
          <p:nvPr>
            <p:ph type="body" idx="1"/>
          </p:nvPr>
        </p:nvSpPr>
        <p:spPr>
          <a:noFill/>
        </p:spPr>
        <p:txBody>
          <a:bodyPr/>
          <a:lstStyle/>
          <a:p>
            <a:endParaRPr lang="pt-BR" altLang="pt-BR" smtClean="0"/>
          </a:p>
        </p:txBody>
      </p:sp>
      <p:sp>
        <p:nvSpPr>
          <p:cNvPr id="210948" name="Espaço Reservado para Número de Slide 3"/>
          <p:cNvSpPr>
            <a:spLocks noGrp="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A2F7D72C-3F07-4F4F-A3F0-C82A950E5BB0}" type="slidenum">
              <a:rPr lang="pt-BR" altLang="pt-BR" sz="1300"/>
              <a:pPr>
                <a:spcBef>
                  <a:spcPct val="0"/>
                </a:spcBef>
              </a:pPr>
              <a:t>64</a:t>
            </a:fld>
            <a:endParaRPr lang="pt-BR" altLang="pt-BR" sz="1300"/>
          </a:p>
        </p:txBody>
      </p:sp>
    </p:spTree>
    <p:extLst>
      <p:ext uri="{BB962C8B-B14F-4D97-AF65-F5344CB8AC3E}">
        <p14:creationId xmlns:p14="http://schemas.microsoft.com/office/powerpoint/2010/main" val="10988330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Espaço Reservado para Imagem de Slide 1"/>
          <p:cNvSpPr>
            <a:spLocks noGrp="1" noRot="1" noChangeAspect="1" noTextEdit="1"/>
          </p:cNvSpPr>
          <p:nvPr>
            <p:ph type="sldImg"/>
          </p:nvPr>
        </p:nvSpPr>
        <p:spPr>
          <a:ln/>
        </p:spPr>
      </p:sp>
      <p:sp>
        <p:nvSpPr>
          <p:cNvPr id="210947" name="Espaço Reservado para Anotações 2"/>
          <p:cNvSpPr>
            <a:spLocks noGrp="1"/>
          </p:cNvSpPr>
          <p:nvPr>
            <p:ph type="body" idx="1"/>
          </p:nvPr>
        </p:nvSpPr>
        <p:spPr>
          <a:noFill/>
        </p:spPr>
        <p:txBody>
          <a:bodyPr/>
          <a:lstStyle/>
          <a:p>
            <a:endParaRPr lang="pt-BR" altLang="pt-BR" smtClean="0"/>
          </a:p>
        </p:txBody>
      </p:sp>
      <p:sp>
        <p:nvSpPr>
          <p:cNvPr id="210948" name="Espaço Reservado para Número de Slide 3"/>
          <p:cNvSpPr>
            <a:spLocks noGrp="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A2F7D72C-3F07-4F4F-A3F0-C82A950E5BB0}" type="slidenum">
              <a:rPr lang="pt-BR" altLang="pt-BR" sz="1300"/>
              <a:pPr>
                <a:spcBef>
                  <a:spcPct val="0"/>
                </a:spcBef>
              </a:pPr>
              <a:t>65</a:t>
            </a:fld>
            <a:endParaRPr lang="pt-BR" altLang="pt-BR" sz="1300"/>
          </a:p>
        </p:txBody>
      </p:sp>
    </p:spTree>
    <p:extLst>
      <p:ext uri="{BB962C8B-B14F-4D97-AF65-F5344CB8AC3E}">
        <p14:creationId xmlns:p14="http://schemas.microsoft.com/office/powerpoint/2010/main" val="26784747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B2D7E710-680B-4951-BB90-3331115BB93B}" type="slidenum">
              <a:rPr lang="pt-BR" altLang="pt-BR" sz="1300"/>
              <a:pPr>
                <a:spcBef>
                  <a:spcPct val="0"/>
                </a:spcBef>
              </a:pPr>
              <a:t>66</a:t>
            </a:fld>
            <a:endParaRPr lang="pt-BR" altLang="pt-BR" sz="1300"/>
          </a:p>
        </p:txBody>
      </p:sp>
      <p:sp>
        <p:nvSpPr>
          <p:cNvPr id="211971" name="Rectangle 5"/>
          <p:cNvSpPr txBox="1">
            <a:spLocks noGrp="1" noChangeArrowheads="1"/>
          </p:cNvSpPr>
          <p:nvPr/>
        </p:nvSpPr>
        <p:spPr bwMode="auto">
          <a:xfrm>
            <a:off x="3862388" y="9432925"/>
            <a:ext cx="2957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376" tIns="0" rIns="19376" bIns="0" anchor="b"/>
          <a:lstStyle>
            <a:lvl1pPr defTabSz="754063">
              <a:spcBef>
                <a:spcPct val="30000"/>
              </a:spcBef>
              <a:defRPr sz="1200">
                <a:solidFill>
                  <a:schemeClr val="tx1"/>
                </a:solidFill>
                <a:latin typeface="Times New Roman" pitchFamily="18" charset="0"/>
              </a:defRPr>
            </a:lvl1pPr>
            <a:lvl2pPr marL="742950" indent="-285750" defTabSz="754063">
              <a:spcBef>
                <a:spcPct val="30000"/>
              </a:spcBef>
              <a:defRPr sz="1200">
                <a:solidFill>
                  <a:schemeClr val="tx1"/>
                </a:solidFill>
                <a:latin typeface="Times New Roman" pitchFamily="18" charset="0"/>
              </a:defRPr>
            </a:lvl2pPr>
            <a:lvl3pPr marL="1143000" indent="-228600" defTabSz="754063">
              <a:spcBef>
                <a:spcPct val="30000"/>
              </a:spcBef>
              <a:defRPr sz="1200">
                <a:solidFill>
                  <a:schemeClr val="tx1"/>
                </a:solidFill>
                <a:latin typeface="Times New Roman" pitchFamily="18" charset="0"/>
              </a:defRPr>
            </a:lvl3pPr>
            <a:lvl4pPr marL="1600200" indent="-228600" defTabSz="754063">
              <a:spcBef>
                <a:spcPct val="30000"/>
              </a:spcBef>
              <a:defRPr sz="1200">
                <a:solidFill>
                  <a:schemeClr val="tx1"/>
                </a:solidFill>
                <a:latin typeface="Times New Roman" pitchFamily="18" charset="0"/>
              </a:defRPr>
            </a:lvl4pPr>
            <a:lvl5pPr marL="2057400" indent="-228600" defTabSz="754063">
              <a:spcBef>
                <a:spcPct val="30000"/>
              </a:spcBef>
              <a:defRPr sz="1200">
                <a:solidFill>
                  <a:schemeClr val="tx1"/>
                </a:solidFill>
                <a:latin typeface="Times New Roman" pitchFamily="18" charset="0"/>
              </a:defRPr>
            </a:lvl5pPr>
            <a:lvl6pPr marL="2514600" indent="-228600" defTabSz="754063" eaLnBrk="0" fontAlgn="base" hangingPunct="0">
              <a:spcBef>
                <a:spcPct val="30000"/>
              </a:spcBef>
              <a:spcAft>
                <a:spcPct val="0"/>
              </a:spcAft>
              <a:defRPr sz="1200">
                <a:solidFill>
                  <a:schemeClr val="tx1"/>
                </a:solidFill>
                <a:latin typeface="Times New Roman" pitchFamily="18" charset="0"/>
              </a:defRPr>
            </a:lvl6pPr>
            <a:lvl7pPr marL="2971800" indent="-228600" defTabSz="754063" eaLnBrk="0" fontAlgn="base" hangingPunct="0">
              <a:spcBef>
                <a:spcPct val="30000"/>
              </a:spcBef>
              <a:spcAft>
                <a:spcPct val="0"/>
              </a:spcAft>
              <a:defRPr sz="1200">
                <a:solidFill>
                  <a:schemeClr val="tx1"/>
                </a:solidFill>
                <a:latin typeface="Times New Roman" pitchFamily="18" charset="0"/>
              </a:defRPr>
            </a:lvl7pPr>
            <a:lvl8pPr marL="3429000" indent="-228600" defTabSz="754063" eaLnBrk="0" fontAlgn="base" hangingPunct="0">
              <a:spcBef>
                <a:spcPct val="30000"/>
              </a:spcBef>
              <a:spcAft>
                <a:spcPct val="0"/>
              </a:spcAft>
              <a:defRPr sz="1200">
                <a:solidFill>
                  <a:schemeClr val="tx1"/>
                </a:solidFill>
                <a:latin typeface="Times New Roman" pitchFamily="18" charset="0"/>
              </a:defRPr>
            </a:lvl8pPr>
            <a:lvl9pPr marL="3886200" indent="-228600" defTabSz="754063" eaLnBrk="0" fontAlgn="base" hangingPunct="0">
              <a:spcBef>
                <a:spcPct val="30000"/>
              </a:spcBef>
              <a:spcAft>
                <a:spcPct val="0"/>
              </a:spcAft>
              <a:defRPr sz="1200">
                <a:solidFill>
                  <a:schemeClr val="tx1"/>
                </a:solidFill>
                <a:latin typeface="Times New Roman" pitchFamily="18" charset="0"/>
              </a:defRPr>
            </a:lvl9pPr>
          </a:lstStyle>
          <a:p>
            <a:pPr algn="r">
              <a:spcBef>
                <a:spcPct val="0"/>
              </a:spcBef>
            </a:pPr>
            <a:fld id="{7BC1D267-114B-48EC-A830-B0D850D5801E}" type="slidenum">
              <a:rPr lang="pt-BR" altLang="pt-BR" sz="1100" b="0" i="1"/>
              <a:pPr algn="r">
                <a:spcBef>
                  <a:spcPct val="0"/>
                </a:spcBef>
              </a:pPr>
              <a:t>66</a:t>
            </a:fld>
            <a:endParaRPr lang="pt-BR" altLang="pt-BR" sz="1100" b="0" i="1"/>
          </a:p>
        </p:txBody>
      </p:sp>
      <p:sp>
        <p:nvSpPr>
          <p:cNvPr id="211972" name="Rectangle 2"/>
          <p:cNvSpPr>
            <a:spLocks noGrp="1" noRot="1" noChangeAspect="1" noChangeArrowheads="1" noTextEdit="1"/>
          </p:cNvSpPr>
          <p:nvPr>
            <p:ph type="sldImg"/>
          </p:nvPr>
        </p:nvSpPr>
        <p:spPr>
          <a:xfrm>
            <a:off x="928688" y="744538"/>
            <a:ext cx="4960937" cy="3722687"/>
          </a:xfrm>
          <a:ln cap="flat"/>
        </p:spPr>
      </p:sp>
      <p:sp>
        <p:nvSpPr>
          <p:cNvPr id="211973" name="Rectangle 3"/>
          <p:cNvSpPr>
            <a:spLocks noGrp="1" noChangeArrowheads="1"/>
          </p:cNvSpPr>
          <p:nvPr>
            <p:ph type="body" idx="1"/>
          </p:nvPr>
        </p:nvSpPr>
        <p:spPr>
          <a:xfrm>
            <a:off x="909638" y="4721225"/>
            <a:ext cx="5000625" cy="4179888"/>
          </a:xfrm>
          <a:noFill/>
        </p:spPr>
        <p:txBody>
          <a:bodyPr lIns="179223" tIns="88803" rIns="179223" bIns="88803"/>
          <a:lstStyle/>
          <a:p>
            <a:pPr defTabSz="917575" eaLnBrk="1" hangingPunct="1"/>
            <a:endParaRPr lang="pt-BR" altLang="pt-BR" smtClean="0"/>
          </a:p>
        </p:txBody>
      </p:sp>
    </p:spTree>
    <p:extLst>
      <p:ext uri="{BB962C8B-B14F-4D97-AF65-F5344CB8AC3E}">
        <p14:creationId xmlns:p14="http://schemas.microsoft.com/office/powerpoint/2010/main" val="8003259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00DC4E89-D86E-4DF3-923D-27FE1E5DA445}" type="slidenum">
              <a:rPr lang="pt-BR" altLang="pt-BR" sz="1300"/>
              <a:pPr>
                <a:spcBef>
                  <a:spcPct val="0"/>
                </a:spcBef>
              </a:pPr>
              <a:t>67</a:t>
            </a:fld>
            <a:endParaRPr lang="pt-BR" altLang="pt-BR" sz="1300"/>
          </a:p>
        </p:txBody>
      </p:sp>
      <p:sp>
        <p:nvSpPr>
          <p:cNvPr id="214019" name="Rectangle 5"/>
          <p:cNvSpPr txBox="1">
            <a:spLocks noGrp="1" noChangeArrowheads="1"/>
          </p:cNvSpPr>
          <p:nvPr/>
        </p:nvSpPr>
        <p:spPr bwMode="auto">
          <a:xfrm>
            <a:off x="3862388" y="9432925"/>
            <a:ext cx="2957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376" tIns="0" rIns="19376" bIns="0" anchor="b"/>
          <a:lstStyle>
            <a:lvl1pPr defTabSz="754063">
              <a:spcBef>
                <a:spcPct val="30000"/>
              </a:spcBef>
              <a:defRPr sz="1200">
                <a:solidFill>
                  <a:schemeClr val="tx1"/>
                </a:solidFill>
                <a:latin typeface="Times New Roman" pitchFamily="18" charset="0"/>
              </a:defRPr>
            </a:lvl1pPr>
            <a:lvl2pPr marL="742950" indent="-285750" defTabSz="754063">
              <a:spcBef>
                <a:spcPct val="30000"/>
              </a:spcBef>
              <a:defRPr sz="1200">
                <a:solidFill>
                  <a:schemeClr val="tx1"/>
                </a:solidFill>
                <a:latin typeface="Times New Roman" pitchFamily="18" charset="0"/>
              </a:defRPr>
            </a:lvl2pPr>
            <a:lvl3pPr marL="1143000" indent="-228600" defTabSz="754063">
              <a:spcBef>
                <a:spcPct val="30000"/>
              </a:spcBef>
              <a:defRPr sz="1200">
                <a:solidFill>
                  <a:schemeClr val="tx1"/>
                </a:solidFill>
                <a:latin typeface="Times New Roman" pitchFamily="18" charset="0"/>
              </a:defRPr>
            </a:lvl3pPr>
            <a:lvl4pPr marL="1600200" indent="-228600" defTabSz="754063">
              <a:spcBef>
                <a:spcPct val="30000"/>
              </a:spcBef>
              <a:defRPr sz="1200">
                <a:solidFill>
                  <a:schemeClr val="tx1"/>
                </a:solidFill>
                <a:latin typeface="Times New Roman" pitchFamily="18" charset="0"/>
              </a:defRPr>
            </a:lvl4pPr>
            <a:lvl5pPr marL="2057400" indent="-228600" defTabSz="754063">
              <a:spcBef>
                <a:spcPct val="30000"/>
              </a:spcBef>
              <a:defRPr sz="1200">
                <a:solidFill>
                  <a:schemeClr val="tx1"/>
                </a:solidFill>
                <a:latin typeface="Times New Roman" pitchFamily="18" charset="0"/>
              </a:defRPr>
            </a:lvl5pPr>
            <a:lvl6pPr marL="2514600" indent="-228600" defTabSz="754063" eaLnBrk="0" fontAlgn="base" hangingPunct="0">
              <a:spcBef>
                <a:spcPct val="30000"/>
              </a:spcBef>
              <a:spcAft>
                <a:spcPct val="0"/>
              </a:spcAft>
              <a:defRPr sz="1200">
                <a:solidFill>
                  <a:schemeClr val="tx1"/>
                </a:solidFill>
                <a:latin typeface="Times New Roman" pitchFamily="18" charset="0"/>
              </a:defRPr>
            </a:lvl6pPr>
            <a:lvl7pPr marL="2971800" indent="-228600" defTabSz="754063" eaLnBrk="0" fontAlgn="base" hangingPunct="0">
              <a:spcBef>
                <a:spcPct val="30000"/>
              </a:spcBef>
              <a:spcAft>
                <a:spcPct val="0"/>
              </a:spcAft>
              <a:defRPr sz="1200">
                <a:solidFill>
                  <a:schemeClr val="tx1"/>
                </a:solidFill>
                <a:latin typeface="Times New Roman" pitchFamily="18" charset="0"/>
              </a:defRPr>
            </a:lvl7pPr>
            <a:lvl8pPr marL="3429000" indent="-228600" defTabSz="754063" eaLnBrk="0" fontAlgn="base" hangingPunct="0">
              <a:spcBef>
                <a:spcPct val="30000"/>
              </a:spcBef>
              <a:spcAft>
                <a:spcPct val="0"/>
              </a:spcAft>
              <a:defRPr sz="1200">
                <a:solidFill>
                  <a:schemeClr val="tx1"/>
                </a:solidFill>
                <a:latin typeface="Times New Roman" pitchFamily="18" charset="0"/>
              </a:defRPr>
            </a:lvl8pPr>
            <a:lvl9pPr marL="3886200" indent="-228600" defTabSz="754063" eaLnBrk="0" fontAlgn="base" hangingPunct="0">
              <a:spcBef>
                <a:spcPct val="30000"/>
              </a:spcBef>
              <a:spcAft>
                <a:spcPct val="0"/>
              </a:spcAft>
              <a:defRPr sz="1200">
                <a:solidFill>
                  <a:schemeClr val="tx1"/>
                </a:solidFill>
                <a:latin typeface="Times New Roman" pitchFamily="18" charset="0"/>
              </a:defRPr>
            </a:lvl9pPr>
          </a:lstStyle>
          <a:p>
            <a:pPr algn="r">
              <a:spcBef>
                <a:spcPct val="0"/>
              </a:spcBef>
            </a:pPr>
            <a:fld id="{B881EAB8-1226-4014-9EFE-6534C1CC24B7}" type="slidenum">
              <a:rPr lang="pt-BR" altLang="pt-BR" sz="1100" b="0" i="1"/>
              <a:pPr algn="r">
                <a:spcBef>
                  <a:spcPct val="0"/>
                </a:spcBef>
              </a:pPr>
              <a:t>67</a:t>
            </a:fld>
            <a:endParaRPr lang="pt-BR" altLang="pt-BR" sz="1100" b="0" i="1"/>
          </a:p>
        </p:txBody>
      </p:sp>
      <p:sp>
        <p:nvSpPr>
          <p:cNvPr id="214020" name="Rectangle 2"/>
          <p:cNvSpPr>
            <a:spLocks noGrp="1" noRot="1" noChangeAspect="1" noChangeArrowheads="1" noTextEdit="1"/>
          </p:cNvSpPr>
          <p:nvPr>
            <p:ph type="sldImg"/>
          </p:nvPr>
        </p:nvSpPr>
        <p:spPr>
          <a:xfrm>
            <a:off x="930275" y="744538"/>
            <a:ext cx="4959350" cy="3722687"/>
          </a:xfrm>
          <a:ln cap="flat"/>
        </p:spPr>
      </p:sp>
      <p:sp>
        <p:nvSpPr>
          <p:cNvPr id="214021" name="Rectangle 3"/>
          <p:cNvSpPr>
            <a:spLocks noGrp="1" noChangeArrowheads="1"/>
          </p:cNvSpPr>
          <p:nvPr>
            <p:ph type="body" idx="1"/>
          </p:nvPr>
        </p:nvSpPr>
        <p:spPr>
          <a:xfrm>
            <a:off x="908050" y="4721225"/>
            <a:ext cx="5002213" cy="4179888"/>
          </a:xfrm>
          <a:noFill/>
        </p:spPr>
        <p:txBody>
          <a:bodyPr lIns="92033" tIns="45210" rIns="92033" bIns="45210"/>
          <a:lstStyle/>
          <a:p>
            <a:pPr eaLnBrk="1" hangingPunct="1"/>
            <a:endParaRPr lang="pt-BR" altLang="pt-BR" smtClean="0"/>
          </a:p>
        </p:txBody>
      </p:sp>
    </p:spTree>
    <p:extLst>
      <p:ext uri="{BB962C8B-B14F-4D97-AF65-F5344CB8AC3E}">
        <p14:creationId xmlns:p14="http://schemas.microsoft.com/office/powerpoint/2010/main" val="60817355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Espaço Reservado para Imagem de Slide 1"/>
          <p:cNvSpPr>
            <a:spLocks noGrp="1" noRot="1" noChangeAspect="1" noTextEdit="1"/>
          </p:cNvSpPr>
          <p:nvPr>
            <p:ph type="sldImg"/>
          </p:nvPr>
        </p:nvSpPr>
        <p:spPr>
          <a:ln/>
        </p:spPr>
      </p:sp>
      <p:sp>
        <p:nvSpPr>
          <p:cNvPr id="216067" name="Espaço Reservado para Anotações 2"/>
          <p:cNvSpPr>
            <a:spLocks noGrp="1"/>
          </p:cNvSpPr>
          <p:nvPr>
            <p:ph type="body" idx="1"/>
          </p:nvPr>
        </p:nvSpPr>
        <p:spPr>
          <a:noFill/>
        </p:spPr>
        <p:txBody>
          <a:bodyPr/>
          <a:lstStyle/>
          <a:p>
            <a:endParaRPr lang="pt-BR" altLang="pt-BR" smtClean="0"/>
          </a:p>
        </p:txBody>
      </p:sp>
      <p:sp>
        <p:nvSpPr>
          <p:cNvPr id="216068" name="Espaço Reservado para Número de Slide 3"/>
          <p:cNvSpPr>
            <a:spLocks noGrp="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C0CD9AB3-A420-4161-A274-5B5A81106BE1}" type="slidenum">
              <a:rPr lang="pt-BR" altLang="pt-BR" sz="1300"/>
              <a:pPr>
                <a:spcBef>
                  <a:spcPct val="0"/>
                </a:spcBef>
              </a:pPr>
              <a:t>68</a:t>
            </a:fld>
            <a:endParaRPr lang="pt-BR" altLang="pt-BR" sz="1300"/>
          </a:p>
        </p:txBody>
      </p:sp>
    </p:spTree>
    <p:extLst>
      <p:ext uri="{BB962C8B-B14F-4D97-AF65-F5344CB8AC3E}">
        <p14:creationId xmlns:p14="http://schemas.microsoft.com/office/powerpoint/2010/main" val="27128833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DCE638E5-8079-4620-8444-CD0D50852AF9}" type="slidenum">
              <a:rPr lang="pt-BR" altLang="pt-BR" sz="1300"/>
              <a:pPr>
                <a:spcBef>
                  <a:spcPct val="0"/>
                </a:spcBef>
              </a:pPr>
              <a:t>69</a:t>
            </a:fld>
            <a:endParaRPr lang="pt-BR" altLang="pt-BR" sz="1300"/>
          </a:p>
        </p:txBody>
      </p:sp>
      <p:sp>
        <p:nvSpPr>
          <p:cNvPr id="217091" name="Rectangle 5"/>
          <p:cNvSpPr txBox="1">
            <a:spLocks noGrp="1" noChangeArrowheads="1"/>
          </p:cNvSpPr>
          <p:nvPr/>
        </p:nvSpPr>
        <p:spPr bwMode="auto">
          <a:xfrm>
            <a:off x="3862388" y="9432925"/>
            <a:ext cx="2957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376" tIns="0" rIns="19376" bIns="0" anchor="b"/>
          <a:lstStyle>
            <a:lvl1pPr defTabSz="754063">
              <a:spcBef>
                <a:spcPct val="30000"/>
              </a:spcBef>
              <a:defRPr sz="1200">
                <a:solidFill>
                  <a:schemeClr val="tx1"/>
                </a:solidFill>
                <a:latin typeface="Times New Roman" pitchFamily="18" charset="0"/>
              </a:defRPr>
            </a:lvl1pPr>
            <a:lvl2pPr marL="742950" indent="-285750" defTabSz="754063">
              <a:spcBef>
                <a:spcPct val="30000"/>
              </a:spcBef>
              <a:defRPr sz="1200">
                <a:solidFill>
                  <a:schemeClr val="tx1"/>
                </a:solidFill>
                <a:latin typeface="Times New Roman" pitchFamily="18" charset="0"/>
              </a:defRPr>
            </a:lvl2pPr>
            <a:lvl3pPr marL="1143000" indent="-228600" defTabSz="754063">
              <a:spcBef>
                <a:spcPct val="30000"/>
              </a:spcBef>
              <a:defRPr sz="1200">
                <a:solidFill>
                  <a:schemeClr val="tx1"/>
                </a:solidFill>
                <a:latin typeface="Times New Roman" pitchFamily="18" charset="0"/>
              </a:defRPr>
            </a:lvl3pPr>
            <a:lvl4pPr marL="1600200" indent="-228600" defTabSz="754063">
              <a:spcBef>
                <a:spcPct val="30000"/>
              </a:spcBef>
              <a:defRPr sz="1200">
                <a:solidFill>
                  <a:schemeClr val="tx1"/>
                </a:solidFill>
                <a:latin typeface="Times New Roman" pitchFamily="18" charset="0"/>
              </a:defRPr>
            </a:lvl4pPr>
            <a:lvl5pPr marL="2057400" indent="-228600" defTabSz="754063">
              <a:spcBef>
                <a:spcPct val="30000"/>
              </a:spcBef>
              <a:defRPr sz="1200">
                <a:solidFill>
                  <a:schemeClr val="tx1"/>
                </a:solidFill>
                <a:latin typeface="Times New Roman" pitchFamily="18" charset="0"/>
              </a:defRPr>
            </a:lvl5pPr>
            <a:lvl6pPr marL="2514600" indent="-228600" defTabSz="754063" eaLnBrk="0" fontAlgn="base" hangingPunct="0">
              <a:spcBef>
                <a:spcPct val="30000"/>
              </a:spcBef>
              <a:spcAft>
                <a:spcPct val="0"/>
              </a:spcAft>
              <a:defRPr sz="1200">
                <a:solidFill>
                  <a:schemeClr val="tx1"/>
                </a:solidFill>
                <a:latin typeface="Times New Roman" pitchFamily="18" charset="0"/>
              </a:defRPr>
            </a:lvl6pPr>
            <a:lvl7pPr marL="2971800" indent="-228600" defTabSz="754063" eaLnBrk="0" fontAlgn="base" hangingPunct="0">
              <a:spcBef>
                <a:spcPct val="30000"/>
              </a:spcBef>
              <a:spcAft>
                <a:spcPct val="0"/>
              </a:spcAft>
              <a:defRPr sz="1200">
                <a:solidFill>
                  <a:schemeClr val="tx1"/>
                </a:solidFill>
                <a:latin typeface="Times New Roman" pitchFamily="18" charset="0"/>
              </a:defRPr>
            </a:lvl7pPr>
            <a:lvl8pPr marL="3429000" indent="-228600" defTabSz="754063" eaLnBrk="0" fontAlgn="base" hangingPunct="0">
              <a:spcBef>
                <a:spcPct val="30000"/>
              </a:spcBef>
              <a:spcAft>
                <a:spcPct val="0"/>
              </a:spcAft>
              <a:defRPr sz="1200">
                <a:solidFill>
                  <a:schemeClr val="tx1"/>
                </a:solidFill>
                <a:latin typeface="Times New Roman" pitchFamily="18" charset="0"/>
              </a:defRPr>
            </a:lvl8pPr>
            <a:lvl9pPr marL="3886200" indent="-228600" defTabSz="754063" eaLnBrk="0" fontAlgn="base" hangingPunct="0">
              <a:spcBef>
                <a:spcPct val="30000"/>
              </a:spcBef>
              <a:spcAft>
                <a:spcPct val="0"/>
              </a:spcAft>
              <a:defRPr sz="1200">
                <a:solidFill>
                  <a:schemeClr val="tx1"/>
                </a:solidFill>
                <a:latin typeface="Times New Roman" pitchFamily="18" charset="0"/>
              </a:defRPr>
            </a:lvl9pPr>
          </a:lstStyle>
          <a:p>
            <a:pPr algn="r">
              <a:spcBef>
                <a:spcPct val="0"/>
              </a:spcBef>
            </a:pPr>
            <a:fld id="{AF502A3A-102A-475B-A89D-86D9B4B5D175}" type="slidenum">
              <a:rPr lang="pt-BR" altLang="pt-BR" sz="1100" b="0" i="1"/>
              <a:pPr algn="r">
                <a:spcBef>
                  <a:spcPct val="0"/>
                </a:spcBef>
              </a:pPr>
              <a:t>69</a:t>
            </a:fld>
            <a:endParaRPr lang="pt-BR" altLang="pt-BR" sz="1100" b="0" i="1"/>
          </a:p>
        </p:txBody>
      </p:sp>
      <p:sp>
        <p:nvSpPr>
          <p:cNvPr id="217092" name="Rectangle 2"/>
          <p:cNvSpPr>
            <a:spLocks noGrp="1" noRot="1" noChangeAspect="1" noChangeArrowheads="1" noTextEdit="1"/>
          </p:cNvSpPr>
          <p:nvPr>
            <p:ph type="sldImg"/>
          </p:nvPr>
        </p:nvSpPr>
        <p:spPr>
          <a:xfrm>
            <a:off x="930275" y="744538"/>
            <a:ext cx="4959350" cy="3722687"/>
          </a:xfrm>
          <a:ln cap="flat"/>
        </p:spPr>
      </p:sp>
      <p:sp>
        <p:nvSpPr>
          <p:cNvPr id="217093" name="Rectangle 3"/>
          <p:cNvSpPr>
            <a:spLocks noGrp="1" noChangeArrowheads="1"/>
          </p:cNvSpPr>
          <p:nvPr>
            <p:ph type="body" idx="1"/>
          </p:nvPr>
        </p:nvSpPr>
        <p:spPr>
          <a:xfrm>
            <a:off x="908050" y="4721225"/>
            <a:ext cx="5002213" cy="4179888"/>
          </a:xfrm>
          <a:noFill/>
        </p:spPr>
        <p:txBody>
          <a:bodyPr lIns="92033" tIns="45210" rIns="92033" bIns="45210"/>
          <a:lstStyle/>
          <a:p>
            <a:pPr eaLnBrk="1" hangingPunct="1"/>
            <a:endParaRPr lang="pt-BR" altLang="pt-BR" smtClean="0"/>
          </a:p>
        </p:txBody>
      </p:sp>
    </p:spTree>
    <p:extLst>
      <p:ext uri="{BB962C8B-B14F-4D97-AF65-F5344CB8AC3E}">
        <p14:creationId xmlns:p14="http://schemas.microsoft.com/office/powerpoint/2010/main" val="400179376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Espaço Reservado para Imagem de Slide 1"/>
          <p:cNvSpPr>
            <a:spLocks noGrp="1" noRot="1" noChangeAspect="1" noTextEdit="1"/>
          </p:cNvSpPr>
          <p:nvPr>
            <p:ph type="sldImg"/>
          </p:nvPr>
        </p:nvSpPr>
        <p:spPr>
          <a:ln/>
        </p:spPr>
      </p:sp>
      <p:sp>
        <p:nvSpPr>
          <p:cNvPr id="218115" name="Espaço Reservado para Anotações 2"/>
          <p:cNvSpPr>
            <a:spLocks noGrp="1"/>
          </p:cNvSpPr>
          <p:nvPr>
            <p:ph type="body" idx="1"/>
          </p:nvPr>
        </p:nvSpPr>
        <p:spPr>
          <a:noFill/>
        </p:spPr>
        <p:txBody>
          <a:bodyPr/>
          <a:lstStyle/>
          <a:p>
            <a:endParaRPr lang="pt-BR" altLang="pt-BR" smtClean="0"/>
          </a:p>
        </p:txBody>
      </p:sp>
      <p:sp>
        <p:nvSpPr>
          <p:cNvPr id="218116" name="Espaço Reservado para Número de Slide 3"/>
          <p:cNvSpPr>
            <a:spLocks noGrp="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AC30AE2D-92DE-42D2-A97C-B9690543E533}" type="slidenum">
              <a:rPr lang="pt-BR" altLang="pt-BR" sz="1300"/>
              <a:pPr>
                <a:spcBef>
                  <a:spcPct val="0"/>
                </a:spcBef>
              </a:pPr>
              <a:t>70</a:t>
            </a:fld>
            <a:endParaRPr lang="pt-BR" altLang="pt-BR" sz="1300"/>
          </a:p>
        </p:txBody>
      </p:sp>
    </p:spTree>
    <p:extLst>
      <p:ext uri="{BB962C8B-B14F-4D97-AF65-F5344CB8AC3E}">
        <p14:creationId xmlns:p14="http://schemas.microsoft.com/office/powerpoint/2010/main" val="38134659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E20E51B4-D73D-4003-B0BA-5C87CAC18663}" type="slidenum">
              <a:rPr lang="pt-BR" altLang="pt-BR" sz="1300"/>
              <a:pPr>
                <a:spcBef>
                  <a:spcPct val="0"/>
                </a:spcBef>
              </a:pPr>
              <a:t>7</a:t>
            </a:fld>
            <a:endParaRPr lang="pt-BR" altLang="pt-BR" sz="1300"/>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p:spPr>
        <p:txBody>
          <a:bodyPr/>
          <a:lstStyle/>
          <a:p>
            <a:pPr eaLnBrk="1" hangingPunct="1"/>
            <a:endParaRPr lang="pt-BR" altLang="pt-BR" smtClean="0"/>
          </a:p>
        </p:txBody>
      </p:sp>
    </p:spTree>
    <p:extLst>
      <p:ext uri="{BB962C8B-B14F-4D97-AF65-F5344CB8AC3E}">
        <p14:creationId xmlns:p14="http://schemas.microsoft.com/office/powerpoint/2010/main" val="38102287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Espaço Reservado para Imagem de Slide 1"/>
          <p:cNvSpPr>
            <a:spLocks noGrp="1" noRot="1" noChangeAspect="1" noTextEdit="1"/>
          </p:cNvSpPr>
          <p:nvPr>
            <p:ph type="sldImg"/>
          </p:nvPr>
        </p:nvSpPr>
        <p:spPr>
          <a:ln/>
        </p:spPr>
      </p:sp>
      <p:sp>
        <p:nvSpPr>
          <p:cNvPr id="219139" name="Espaço Reservado para Anotações 2"/>
          <p:cNvSpPr>
            <a:spLocks noGrp="1"/>
          </p:cNvSpPr>
          <p:nvPr>
            <p:ph type="body" idx="1"/>
          </p:nvPr>
        </p:nvSpPr>
        <p:spPr>
          <a:noFill/>
        </p:spPr>
        <p:txBody>
          <a:bodyPr/>
          <a:lstStyle/>
          <a:p>
            <a:endParaRPr lang="pt-BR" altLang="pt-BR" smtClean="0"/>
          </a:p>
        </p:txBody>
      </p:sp>
      <p:sp>
        <p:nvSpPr>
          <p:cNvPr id="219140" name="Espaço Reservado para Número de Slide 3"/>
          <p:cNvSpPr>
            <a:spLocks noGrp="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DD8A4FA-2FBD-4A1C-BE16-EB7D987C6D0B}" type="slidenum">
              <a:rPr lang="pt-BR" altLang="pt-BR" sz="1300"/>
              <a:pPr>
                <a:spcBef>
                  <a:spcPct val="0"/>
                </a:spcBef>
              </a:pPr>
              <a:t>71</a:t>
            </a:fld>
            <a:endParaRPr lang="pt-BR" altLang="pt-BR" sz="1300"/>
          </a:p>
        </p:txBody>
      </p:sp>
    </p:spTree>
    <p:extLst>
      <p:ext uri="{BB962C8B-B14F-4D97-AF65-F5344CB8AC3E}">
        <p14:creationId xmlns:p14="http://schemas.microsoft.com/office/powerpoint/2010/main" val="42712335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Espaço Reservado para Imagem de Slide 1"/>
          <p:cNvSpPr>
            <a:spLocks noGrp="1" noRot="1" noChangeAspect="1" noTextEdit="1"/>
          </p:cNvSpPr>
          <p:nvPr>
            <p:ph type="sldImg"/>
          </p:nvPr>
        </p:nvSpPr>
        <p:spPr>
          <a:ln/>
        </p:spPr>
      </p:sp>
      <p:sp>
        <p:nvSpPr>
          <p:cNvPr id="164867" name="Espaço Reservado para Anotações 2"/>
          <p:cNvSpPr>
            <a:spLocks noGrp="1"/>
          </p:cNvSpPr>
          <p:nvPr>
            <p:ph type="body" idx="1"/>
          </p:nvPr>
        </p:nvSpPr>
        <p:spPr>
          <a:noFill/>
        </p:spPr>
        <p:txBody>
          <a:bodyPr/>
          <a:lstStyle/>
          <a:p>
            <a:r>
              <a:rPr lang="pt-BR" altLang="pt-BR" sz="1600" smtClean="0"/>
              <a:t>Esta figura mostra alguns dos principais símbolos utilizados para representar instrumentos e sinais em diagramas.</a:t>
            </a:r>
          </a:p>
        </p:txBody>
      </p:sp>
      <p:sp>
        <p:nvSpPr>
          <p:cNvPr id="164868" name="Espaço Reservado para Número de Slide 3"/>
          <p:cNvSpPr>
            <a:spLocks noGrp="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ACB99044-F005-4286-ADCE-C773DF918510}" type="slidenum">
              <a:rPr lang="pt-BR" altLang="pt-BR" sz="1300"/>
              <a:pPr>
                <a:spcBef>
                  <a:spcPct val="0"/>
                </a:spcBef>
              </a:pPr>
              <a:t>72</a:t>
            </a:fld>
            <a:endParaRPr lang="pt-BR" altLang="pt-BR" sz="1300"/>
          </a:p>
        </p:txBody>
      </p:sp>
    </p:spTree>
    <p:extLst>
      <p:ext uri="{BB962C8B-B14F-4D97-AF65-F5344CB8AC3E}">
        <p14:creationId xmlns:p14="http://schemas.microsoft.com/office/powerpoint/2010/main" val="228631039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Espaço Reservado para Imagem de Slide 1"/>
          <p:cNvSpPr>
            <a:spLocks noGrp="1" noRot="1" noChangeAspect="1" noTextEdit="1"/>
          </p:cNvSpPr>
          <p:nvPr>
            <p:ph type="sldImg"/>
          </p:nvPr>
        </p:nvSpPr>
        <p:spPr>
          <a:ln/>
        </p:spPr>
      </p:sp>
      <p:sp>
        <p:nvSpPr>
          <p:cNvPr id="220163" name="Espaço Reservado para Anotações 2"/>
          <p:cNvSpPr>
            <a:spLocks noGrp="1"/>
          </p:cNvSpPr>
          <p:nvPr>
            <p:ph type="body" idx="1"/>
          </p:nvPr>
        </p:nvSpPr>
        <p:spPr>
          <a:noFill/>
        </p:spPr>
        <p:txBody>
          <a:bodyPr/>
          <a:lstStyle/>
          <a:p>
            <a:endParaRPr lang="pt-BR" altLang="pt-BR" smtClean="0"/>
          </a:p>
        </p:txBody>
      </p:sp>
      <p:sp>
        <p:nvSpPr>
          <p:cNvPr id="220164" name="Espaço Reservado para Número de Slide 3"/>
          <p:cNvSpPr>
            <a:spLocks noGrp="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2324E81A-F6CE-4B74-8F6D-335D2CC7B74E}" type="slidenum">
              <a:rPr lang="pt-BR" altLang="pt-BR" sz="1300"/>
              <a:pPr>
                <a:spcBef>
                  <a:spcPct val="0"/>
                </a:spcBef>
              </a:pPr>
              <a:t>73</a:t>
            </a:fld>
            <a:endParaRPr lang="pt-BR" altLang="pt-BR" sz="1300"/>
          </a:p>
        </p:txBody>
      </p:sp>
    </p:spTree>
    <p:extLst>
      <p:ext uri="{BB962C8B-B14F-4D97-AF65-F5344CB8AC3E}">
        <p14:creationId xmlns:p14="http://schemas.microsoft.com/office/powerpoint/2010/main" val="139141054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Espaço Reservado para Imagem de Slide 1"/>
          <p:cNvSpPr>
            <a:spLocks noGrp="1" noRot="1" noChangeAspect="1" noTextEdit="1"/>
          </p:cNvSpPr>
          <p:nvPr>
            <p:ph type="sldImg"/>
          </p:nvPr>
        </p:nvSpPr>
        <p:spPr>
          <a:ln/>
        </p:spPr>
      </p:sp>
      <p:sp>
        <p:nvSpPr>
          <p:cNvPr id="221187" name="Espaço Reservado para Anotações 2"/>
          <p:cNvSpPr>
            <a:spLocks noGrp="1"/>
          </p:cNvSpPr>
          <p:nvPr>
            <p:ph type="body" idx="1"/>
          </p:nvPr>
        </p:nvSpPr>
        <p:spPr>
          <a:noFill/>
        </p:spPr>
        <p:txBody>
          <a:bodyPr/>
          <a:lstStyle/>
          <a:p>
            <a:endParaRPr lang="pt-BR" altLang="pt-BR" smtClean="0"/>
          </a:p>
        </p:txBody>
      </p:sp>
      <p:sp>
        <p:nvSpPr>
          <p:cNvPr id="221188" name="Espaço Reservado para Número de Slide 3"/>
          <p:cNvSpPr>
            <a:spLocks noGrp="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EA01DA8F-5949-4D40-98A7-95C100486150}" type="slidenum">
              <a:rPr lang="pt-BR" altLang="pt-BR" sz="1300"/>
              <a:pPr>
                <a:spcBef>
                  <a:spcPct val="0"/>
                </a:spcBef>
              </a:pPr>
              <a:t>74</a:t>
            </a:fld>
            <a:endParaRPr lang="pt-BR" altLang="pt-BR" sz="1300"/>
          </a:p>
        </p:txBody>
      </p:sp>
    </p:spTree>
    <p:extLst>
      <p:ext uri="{BB962C8B-B14F-4D97-AF65-F5344CB8AC3E}">
        <p14:creationId xmlns:p14="http://schemas.microsoft.com/office/powerpoint/2010/main" val="408079895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Espaço Reservado para Imagem de Slide 1"/>
          <p:cNvSpPr>
            <a:spLocks noGrp="1" noRot="1" noChangeAspect="1" noTextEdit="1"/>
          </p:cNvSpPr>
          <p:nvPr>
            <p:ph type="sldImg"/>
          </p:nvPr>
        </p:nvSpPr>
        <p:spPr>
          <a:ln/>
        </p:spPr>
      </p:sp>
      <p:sp>
        <p:nvSpPr>
          <p:cNvPr id="156675" name="Espaço Reservado para Anotações 2"/>
          <p:cNvSpPr>
            <a:spLocks noGrp="1"/>
          </p:cNvSpPr>
          <p:nvPr>
            <p:ph type="body" idx="1"/>
          </p:nvPr>
        </p:nvSpPr>
        <p:spPr>
          <a:xfrm>
            <a:off x="682625" y="4718050"/>
            <a:ext cx="5454650" cy="4632325"/>
          </a:xfrm>
          <a:noFill/>
        </p:spPr>
        <p:txBody>
          <a:bodyPr/>
          <a:lstStyle/>
          <a:p>
            <a:r>
              <a:rPr lang="pt-BR" altLang="pt-BR" sz="1600" dirty="0" smtClean="0"/>
              <a:t>Neste slide vemos uma ilustração que mostra o conceito de camadas de proteção. </a:t>
            </a:r>
          </a:p>
          <a:p>
            <a:r>
              <a:rPr lang="pt-BR" altLang="pt-BR" sz="1600" dirty="0" smtClean="0"/>
              <a:t>As camadas de proteção são as “linhas de defesa” projetadas para evitar e/ou minimizar as consequências  de um acidente em uma instalação industrial. </a:t>
            </a:r>
          </a:p>
          <a:p>
            <a:r>
              <a:rPr lang="pt-BR" altLang="pt-BR" sz="1600" dirty="0" smtClean="0"/>
              <a:t>As diferentes camadas passam a atuar quando um descontrole num processo produz uma condição insegura. Cada camada atua após sua predecessora ter sido superada. </a:t>
            </a:r>
          </a:p>
          <a:p>
            <a:r>
              <a:rPr lang="pt-BR" altLang="pt-BR" sz="1600" dirty="0" smtClean="0"/>
              <a:t>O processo deve ser operado de modo que seus parâmetros estejam sempre dentro dos limites esperados, o que deve garantir que esteja seguro. Nesta condição atuam somente os sistemas de controle básicos. </a:t>
            </a:r>
          </a:p>
          <a:p>
            <a:r>
              <a:rPr lang="pt-BR" altLang="pt-BR" sz="1600" dirty="0" smtClean="0"/>
              <a:t>Caso os parâmetros do processo extrapolem os limites operacionais normais, alarmes são acionados e os operadores devem intervir. </a:t>
            </a:r>
          </a:p>
          <a:p>
            <a:r>
              <a:rPr lang="pt-BR" altLang="pt-BR" sz="1600" dirty="0" smtClean="0"/>
              <a:t>Caso a intervenção dos operadores não seja suficiente ou não haja tempo hábil para ela, entram em ação as funções instrumentadas de segurança, que param o processo, bloqueando o fluxo de fluidos e de energia e aliviando equipamentos. </a:t>
            </a:r>
          </a:p>
          <a:p>
            <a:r>
              <a:rPr lang="pt-BR" altLang="pt-BR" sz="1600" dirty="0" smtClean="0"/>
              <a:t>Se a condição for tal que as funções de segurança não consigam conter o perigo, as proteções físicas devem atuar para aliviar os equipamentos. </a:t>
            </a:r>
            <a:r>
              <a:rPr lang="pt-BR" altLang="pt-BR" sz="1600" dirty="0" err="1" smtClean="0"/>
              <a:t>PSVs</a:t>
            </a:r>
            <a:r>
              <a:rPr lang="pt-BR" altLang="pt-BR" sz="1600" dirty="0" smtClean="0"/>
              <a:t> de vasos devem abrir.</a:t>
            </a:r>
          </a:p>
          <a:p>
            <a:r>
              <a:rPr lang="pt-BR" altLang="pt-BR" sz="1600" dirty="0" smtClean="0"/>
              <a:t>Para os casos em que a proteção física não é suficiente e fluidos extrapolam de tanques, caldeiras ou vasos, devem existir limites físicos ao espalhamento, como diques ou paredes de contenção.</a:t>
            </a:r>
          </a:p>
          <a:p>
            <a:r>
              <a:rPr lang="pt-BR" altLang="pt-BR" sz="1600" dirty="0" smtClean="0"/>
              <a:t>A camada de proteção seguinte é a resposta de emergência da planta, em que além de parar a unidade, deve acionar as equipes de apoio – brigada de incêndio, SOPEP, etc. </a:t>
            </a:r>
          </a:p>
          <a:p>
            <a:r>
              <a:rPr lang="pt-BR" altLang="pt-BR" sz="1600" dirty="0" smtClean="0"/>
              <a:t>A instalação industrial deve também ter um plano de resposta para os casos em que as ocorrências tenha consequências além de seus muros. </a:t>
            </a:r>
          </a:p>
        </p:txBody>
      </p:sp>
      <p:sp>
        <p:nvSpPr>
          <p:cNvPr id="156676" name="Espaço Reservado para Número de Slide 3"/>
          <p:cNvSpPr>
            <a:spLocks noGrp="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BA32D07B-4FAB-48EA-85DD-BDD74FA2DE7B}" type="slidenum">
              <a:rPr lang="pt-BR" altLang="pt-BR" sz="1300"/>
              <a:pPr>
                <a:spcBef>
                  <a:spcPct val="0"/>
                </a:spcBef>
              </a:pPr>
              <a:t>75</a:t>
            </a:fld>
            <a:endParaRPr lang="pt-BR" altLang="pt-BR" sz="1300"/>
          </a:p>
        </p:txBody>
      </p:sp>
    </p:spTree>
    <p:extLst>
      <p:ext uri="{BB962C8B-B14F-4D97-AF65-F5344CB8AC3E}">
        <p14:creationId xmlns:p14="http://schemas.microsoft.com/office/powerpoint/2010/main" val="270649382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Espaço Reservado para Imagem de Slide 1"/>
          <p:cNvSpPr>
            <a:spLocks noGrp="1" noRot="1" noChangeAspect="1" noTextEdit="1"/>
          </p:cNvSpPr>
          <p:nvPr>
            <p:ph type="sldImg"/>
          </p:nvPr>
        </p:nvSpPr>
        <p:spPr>
          <a:ln/>
        </p:spPr>
      </p:sp>
      <p:sp>
        <p:nvSpPr>
          <p:cNvPr id="155651" name="Espaço Reservado para Anotações 2"/>
          <p:cNvSpPr>
            <a:spLocks noGrp="1"/>
          </p:cNvSpPr>
          <p:nvPr>
            <p:ph type="body" idx="1"/>
          </p:nvPr>
        </p:nvSpPr>
        <p:spPr>
          <a:noFill/>
        </p:spPr>
        <p:txBody>
          <a:bodyPr/>
          <a:lstStyle/>
          <a:p>
            <a:endParaRPr lang="pt-BR" altLang="pt-BR" sz="1600" dirty="0" smtClean="0"/>
          </a:p>
        </p:txBody>
      </p:sp>
      <p:sp>
        <p:nvSpPr>
          <p:cNvPr id="155652" name="Espaço Reservado para Número de Slide 3"/>
          <p:cNvSpPr>
            <a:spLocks noGrp="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6F2106E0-51C2-4EAA-8B32-0B6A4455B07D}" type="slidenum">
              <a:rPr lang="pt-BR" altLang="pt-BR" sz="1300"/>
              <a:pPr>
                <a:spcBef>
                  <a:spcPct val="0"/>
                </a:spcBef>
              </a:pPr>
              <a:t>76</a:t>
            </a:fld>
            <a:endParaRPr lang="pt-BR" altLang="pt-BR" sz="1300"/>
          </a:p>
        </p:txBody>
      </p:sp>
    </p:spTree>
    <p:extLst>
      <p:ext uri="{BB962C8B-B14F-4D97-AF65-F5344CB8AC3E}">
        <p14:creationId xmlns:p14="http://schemas.microsoft.com/office/powerpoint/2010/main" val="266303157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Espaço Reservado para Imagem de Slide 1"/>
          <p:cNvSpPr>
            <a:spLocks noGrp="1" noRot="1" noChangeAspect="1" noTextEdit="1"/>
          </p:cNvSpPr>
          <p:nvPr>
            <p:ph type="sldImg"/>
          </p:nvPr>
        </p:nvSpPr>
        <p:spPr>
          <a:ln/>
        </p:spPr>
      </p:sp>
      <p:sp>
        <p:nvSpPr>
          <p:cNvPr id="224259" name="Espaço Reservado para Anotações 2"/>
          <p:cNvSpPr>
            <a:spLocks noGrp="1"/>
          </p:cNvSpPr>
          <p:nvPr>
            <p:ph type="body" idx="1"/>
          </p:nvPr>
        </p:nvSpPr>
        <p:spPr>
          <a:noFill/>
        </p:spPr>
        <p:txBody>
          <a:bodyPr/>
          <a:lstStyle/>
          <a:p>
            <a:endParaRPr lang="pt-BR" altLang="pt-BR" smtClean="0"/>
          </a:p>
        </p:txBody>
      </p:sp>
      <p:sp>
        <p:nvSpPr>
          <p:cNvPr id="224260" name="Espaço Reservado para Número de Slide 3"/>
          <p:cNvSpPr>
            <a:spLocks noGrp="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83A99F16-2074-471D-8B61-AAF860BAE887}" type="slidenum">
              <a:rPr lang="pt-BR" altLang="pt-BR" sz="1300"/>
              <a:pPr>
                <a:spcBef>
                  <a:spcPct val="0"/>
                </a:spcBef>
              </a:pPr>
              <a:t>77</a:t>
            </a:fld>
            <a:endParaRPr lang="pt-BR" altLang="pt-BR" sz="1300"/>
          </a:p>
        </p:txBody>
      </p:sp>
    </p:spTree>
    <p:extLst>
      <p:ext uri="{BB962C8B-B14F-4D97-AF65-F5344CB8AC3E}">
        <p14:creationId xmlns:p14="http://schemas.microsoft.com/office/powerpoint/2010/main" val="405079160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A5F3D86B-1B6C-491D-9501-16190FB88BDE}" type="slidenum">
              <a:rPr lang="pt-BR" altLang="pt-BR" sz="1300"/>
              <a:pPr>
                <a:spcBef>
                  <a:spcPct val="0"/>
                </a:spcBef>
              </a:pPr>
              <a:t>78</a:t>
            </a:fld>
            <a:endParaRPr lang="pt-BR" altLang="pt-BR" sz="1300"/>
          </a:p>
        </p:txBody>
      </p:sp>
      <p:sp>
        <p:nvSpPr>
          <p:cNvPr id="222211" name="Rectangle 2"/>
          <p:cNvSpPr>
            <a:spLocks noGrp="1" noRot="1" noChangeAspect="1" noChangeArrowheads="1" noTextEdit="1"/>
          </p:cNvSpPr>
          <p:nvPr>
            <p:ph type="sldImg"/>
          </p:nvPr>
        </p:nvSpPr>
        <p:spPr>
          <a:xfrm>
            <a:off x="930275" y="744538"/>
            <a:ext cx="4959350" cy="3722687"/>
          </a:xfrm>
          <a:ln w="12700" cap="flat">
            <a:solidFill>
              <a:schemeClr val="tx1"/>
            </a:solidFill>
          </a:ln>
        </p:spPr>
      </p:sp>
      <p:sp>
        <p:nvSpPr>
          <p:cNvPr id="222212" name="Rectangle 3"/>
          <p:cNvSpPr>
            <a:spLocks noGrp="1" noChangeArrowheads="1"/>
          </p:cNvSpPr>
          <p:nvPr>
            <p:ph type="body" idx="1"/>
          </p:nvPr>
        </p:nvSpPr>
        <p:spPr>
          <a:xfrm>
            <a:off x="909638" y="4721225"/>
            <a:ext cx="5000625" cy="4179888"/>
          </a:xfrm>
          <a:noFill/>
        </p:spPr>
        <p:txBody>
          <a:bodyPr lIns="95650" tIns="46985" rIns="95650" bIns="46985"/>
          <a:lstStyle/>
          <a:p>
            <a:pPr eaLnBrk="1" hangingPunct="1"/>
            <a:endParaRPr lang="pt-BR" altLang="pt-BR" smtClean="0"/>
          </a:p>
        </p:txBody>
      </p:sp>
    </p:spTree>
    <p:extLst>
      <p:ext uri="{BB962C8B-B14F-4D97-AF65-F5344CB8AC3E}">
        <p14:creationId xmlns:p14="http://schemas.microsoft.com/office/powerpoint/2010/main" val="158642995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4513425-8951-4F62-8EEA-46D8FE1F8F97}" type="slidenum">
              <a:rPr lang="pt-BR" altLang="pt-BR" sz="1300"/>
              <a:pPr>
                <a:spcBef>
                  <a:spcPct val="0"/>
                </a:spcBef>
              </a:pPr>
              <a:t>79</a:t>
            </a:fld>
            <a:endParaRPr lang="pt-BR" altLang="pt-BR" sz="1300"/>
          </a:p>
        </p:txBody>
      </p:sp>
      <p:sp>
        <p:nvSpPr>
          <p:cNvPr id="225283" name="Rectangle 2"/>
          <p:cNvSpPr>
            <a:spLocks noGrp="1" noRot="1" noChangeAspect="1" noChangeArrowheads="1" noTextEdit="1"/>
          </p:cNvSpPr>
          <p:nvPr>
            <p:ph type="sldImg"/>
          </p:nvPr>
        </p:nvSpPr>
        <p:spPr>
          <a:xfrm>
            <a:off x="930275" y="744538"/>
            <a:ext cx="4959350" cy="3722687"/>
          </a:xfrm>
          <a:ln w="12700" cap="flat">
            <a:solidFill>
              <a:schemeClr val="tx1"/>
            </a:solidFill>
          </a:ln>
        </p:spPr>
      </p:sp>
      <p:sp>
        <p:nvSpPr>
          <p:cNvPr id="225284" name="Rectangle 3"/>
          <p:cNvSpPr>
            <a:spLocks noGrp="1" noChangeArrowheads="1"/>
          </p:cNvSpPr>
          <p:nvPr>
            <p:ph type="body" idx="1"/>
          </p:nvPr>
        </p:nvSpPr>
        <p:spPr>
          <a:xfrm>
            <a:off x="909638" y="4721225"/>
            <a:ext cx="5000625" cy="4179888"/>
          </a:xfrm>
          <a:noFill/>
        </p:spPr>
        <p:txBody>
          <a:bodyPr lIns="95650" tIns="46985" rIns="95650" bIns="46985"/>
          <a:lstStyle/>
          <a:p>
            <a:pPr eaLnBrk="1" hangingPunct="1"/>
            <a:endParaRPr lang="pt-BR" altLang="pt-BR" smtClean="0"/>
          </a:p>
        </p:txBody>
      </p:sp>
    </p:spTree>
    <p:extLst>
      <p:ext uri="{BB962C8B-B14F-4D97-AF65-F5344CB8AC3E}">
        <p14:creationId xmlns:p14="http://schemas.microsoft.com/office/powerpoint/2010/main" val="381697771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7F29E1B4-92F4-46CD-9A28-A61B2C24823E}" type="slidenum">
              <a:rPr lang="pt-BR" altLang="pt-BR" sz="1300"/>
              <a:pPr>
                <a:spcBef>
                  <a:spcPct val="0"/>
                </a:spcBef>
              </a:pPr>
              <a:t>80</a:t>
            </a:fld>
            <a:endParaRPr lang="pt-BR" altLang="pt-BR" sz="1300"/>
          </a:p>
        </p:txBody>
      </p:sp>
      <p:sp>
        <p:nvSpPr>
          <p:cNvPr id="223235" name="Rectangle 2"/>
          <p:cNvSpPr>
            <a:spLocks noGrp="1" noRot="1" noChangeAspect="1" noChangeArrowheads="1" noTextEdit="1"/>
          </p:cNvSpPr>
          <p:nvPr>
            <p:ph type="sldImg"/>
          </p:nvPr>
        </p:nvSpPr>
        <p:spPr>
          <a:xfrm>
            <a:off x="930275" y="744538"/>
            <a:ext cx="4959350" cy="3722687"/>
          </a:xfrm>
          <a:ln w="12700" cap="flat">
            <a:solidFill>
              <a:schemeClr val="tx1"/>
            </a:solidFill>
          </a:ln>
        </p:spPr>
      </p:sp>
      <p:sp>
        <p:nvSpPr>
          <p:cNvPr id="223236" name="Rectangle 3"/>
          <p:cNvSpPr>
            <a:spLocks noGrp="1" noChangeArrowheads="1"/>
          </p:cNvSpPr>
          <p:nvPr>
            <p:ph type="body" idx="1"/>
          </p:nvPr>
        </p:nvSpPr>
        <p:spPr>
          <a:xfrm>
            <a:off x="909638" y="4721225"/>
            <a:ext cx="5000625" cy="4179888"/>
          </a:xfrm>
          <a:noFill/>
        </p:spPr>
        <p:txBody>
          <a:bodyPr lIns="95650" tIns="46985" rIns="95650" bIns="46985"/>
          <a:lstStyle/>
          <a:p>
            <a:pPr eaLnBrk="1" hangingPunct="1"/>
            <a:endParaRPr lang="pt-BR" altLang="pt-BR" smtClean="0"/>
          </a:p>
        </p:txBody>
      </p:sp>
    </p:spTree>
    <p:extLst>
      <p:ext uri="{BB962C8B-B14F-4D97-AF65-F5344CB8AC3E}">
        <p14:creationId xmlns:p14="http://schemas.microsoft.com/office/powerpoint/2010/main" val="510145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A094EFA1-D395-4115-BB8F-E7E6E2FEB616}" type="slidenum">
              <a:rPr lang="pt-BR" altLang="pt-BR" sz="1300"/>
              <a:pPr>
                <a:spcBef>
                  <a:spcPct val="0"/>
                </a:spcBef>
              </a:pPr>
              <a:t>8</a:t>
            </a:fld>
            <a:endParaRPr lang="pt-BR" altLang="pt-BR" sz="1300"/>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p:spPr>
        <p:txBody>
          <a:bodyPr/>
          <a:lstStyle/>
          <a:p>
            <a:pPr eaLnBrk="1" hangingPunct="1"/>
            <a:endParaRPr lang="pt-BR" altLang="pt-BR" dirty="0" smtClean="0"/>
          </a:p>
        </p:txBody>
      </p:sp>
    </p:spTree>
    <p:extLst>
      <p:ext uri="{BB962C8B-B14F-4D97-AF65-F5344CB8AC3E}">
        <p14:creationId xmlns:p14="http://schemas.microsoft.com/office/powerpoint/2010/main" val="216753077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Espaço Reservado para Imagem de Slide 1"/>
          <p:cNvSpPr>
            <a:spLocks noGrp="1" noRot="1" noChangeAspect="1" noTextEdit="1"/>
          </p:cNvSpPr>
          <p:nvPr>
            <p:ph type="sldImg"/>
          </p:nvPr>
        </p:nvSpPr>
        <p:spPr>
          <a:ln/>
        </p:spPr>
      </p:sp>
      <p:sp>
        <p:nvSpPr>
          <p:cNvPr id="224259" name="Espaço Reservado para Anotações 2"/>
          <p:cNvSpPr>
            <a:spLocks noGrp="1"/>
          </p:cNvSpPr>
          <p:nvPr>
            <p:ph type="body" idx="1"/>
          </p:nvPr>
        </p:nvSpPr>
        <p:spPr>
          <a:noFill/>
        </p:spPr>
        <p:txBody>
          <a:bodyPr/>
          <a:lstStyle/>
          <a:p>
            <a:endParaRPr lang="pt-BR" altLang="pt-BR" smtClean="0"/>
          </a:p>
        </p:txBody>
      </p:sp>
      <p:sp>
        <p:nvSpPr>
          <p:cNvPr id="224260" name="Espaço Reservado para Número de Slide 3"/>
          <p:cNvSpPr>
            <a:spLocks noGrp="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83A99F16-2074-471D-8B61-AAF860BAE887}" type="slidenum">
              <a:rPr lang="pt-BR" altLang="pt-BR" sz="1300"/>
              <a:pPr>
                <a:spcBef>
                  <a:spcPct val="0"/>
                </a:spcBef>
              </a:pPr>
              <a:t>81</a:t>
            </a:fld>
            <a:endParaRPr lang="pt-BR" altLang="pt-BR" sz="1300"/>
          </a:p>
        </p:txBody>
      </p:sp>
    </p:spTree>
    <p:extLst>
      <p:ext uri="{BB962C8B-B14F-4D97-AF65-F5344CB8AC3E}">
        <p14:creationId xmlns:p14="http://schemas.microsoft.com/office/powerpoint/2010/main" val="82280898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A91F7A4D-0CD6-4F9D-B2C4-2D0C463B917D}" type="slidenum">
              <a:rPr lang="pt-BR" altLang="pt-BR" sz="1300"/>
              <a:pPr>
                <a:spcBef>
                  <a:spcPct val="0"/>
                </a:spcBef>
              </a:pPr>
              <a:t>82</a:t>
            </a:fld>
            <a:endParaRPr lang="pt-BR" altLang="pt-BR" sz="1300"/>
          </a:p>
        </p:txBody>
      </p:sp>
      <p:sp>
        <p:nvSpPr>
          <p:cNvPr id="226307" name="Rectangle 5"/>
          <p:cNvSpPr txBox="1">
            <a:spLocks noGrp="1" noChangeArrowheads="1"/>
          </p:cNvSpPr>
          <p:nvPr/>
        </p:nvSpPr>
        <p:spPr bwMode="auto">
          <a:xfrm>
            <a:off x="3862388" y="9432925"/>
            <a:ext cx="2957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376" tIns="0" rIns="19376" bIns="0" anchor="b"/>
          <a:lstStyle>
            <a:lvl1pPr defTabSz="754063">
              <a:spcBef>
                <a:spcPct val="30000"/>
              </a:spcBef>
              <a:defRPr sz="1200">
                <a:solidFill>
                  <a:schemeClr val="tx1"/>
                </a:solidFill>
                <a:latin typeface="Times New Roman" pitchFamily="18" charset="0"/>
              </a:defRPr>
            </a:lvl1pPr>
            <a:lvl2pPr marL="742950" indent="-285750" defTabSz="754063">
              <a:spcBef>
                <a:spcPct val="30000"/>
              </a:spcBef>
              <a:defRPr sz="1200">
                <a:solidFill>
                  <a:schemeClr val="tx1"/>
                </a:solidFill>
                <a:latin typeface="Times New Roman" pitchFamily="18" charset="0"/>
              </a:defRPr>
            </a:lvl2pPr>
            <a:lvl3pPr marL="1143000" indent="-228600" defTabSz="754063">
              <a:spcBef>
                <a:spcPct val="30000"/>
              </a:spcBef>
              <a:defRPr sz="1200">
                <a:solidFill>
                  <a:schemeClr val="tx1"/>
                </a:solidFill>
                <a:latin typeface="Times New Roman" pitchFamily="18" charset="0"/>
              </a:defRPr>
            </a:lvl3pPr>
            <a:lvl4pPr marL="1600200" indent="-228600" defTabSz="754063">
              <a:spcBef>
                <a:spcPct val="30000"/>
              </a:spcBef>
              <a:defRPr sz="1200">
                <a:solidFill>
                  <a:schemeClr val="tx1"/>
                </a:solidFill>
                <a:latin typeface="Times New Roman" pitchFamily="18" charset="0"/>
              </a:defRPr>
            </a:lvl4pPr>
            <a:lvl5pPr marL="2057400" indent="-228600" defTabSz="754063">
              <a:spcBef>
                <a:spcPct val="30000"/>
              </a:spcBef>
              <a:defRPr sz="1200">
                <a:solidFill>
                  <a:schemeClr val="tx1"/>
                </a:solidFill>
                <a:latin typeface="Times New Roman" pitchFamily="18" charset="0"/>
              </a:defRPr>
            </a:lvl5pPr>
            <a:lvl6pPr marL="2514600" indent="-228600" defTabSz="754063" eaLnBrk="0" fontAlgn="base" hangingPunct="0">
              <a:spcBef>
                <a:spcPct val="30000"/>
              </a:spcBef>
              <a:spcAft>
                <a:spcPct val="0"/>
              </a:spcAft>
              <a:defRPr sz="1200">
                <a:solidFill>
                  <a:schemeClr val="tx1"/>
                </a:solidFill>
                <a:latin typeface="Times New Roman" pitchFamily="18" charset="0"/>
              </a:defRPr>
            </a:lvl6pPr>
            <a:lvl7pPr marL="2971800" indent="-228600" defTabSz="754063" eaLnBrk="0" fontAlgn="base" hangingPunct="0">
              <a:spcBef>
                <a:spcPct val="30000"/>
              </a:spcBef>
              <a:spcAft>
                <a:spcPct val="0"/>
              </a:spcAft>
              <a:defRPr sz="1200">
                <a:solidFill>
                  <a:schemeClr val="tx1"/>
                </a:solidFill>
                <a:latin typeface="Times New Roman" pitchFamily="18" charset="0"/>
              </a:defRPr>
            </a:lvl7pPr>
            <a:lvl8pPr marL="3429000" indent="-228600" defTabSz="754063" eaLnBrk="0" fontAlgn="base" hangingPunct="0">
              <a:spcBef>
                <a:spcPct val="30000"/>
              </a:spcBef>
              <a:spcAft>
                <a:spcPct val="0"/>
              </a:spcAft>
              <a:defRPr sz="1200">
                <a:solidFill>
                  <a:schemeClr val="tx1"/>
                </a:solidFill>
                <a:latin typeface="Times New Roman" pitchFamily="18" charset="0"/>
              </a:defRPr>
            </a:lvl8pPr>
            <a:lvl9pPr marL="3886200" indent="-228600" defTabSz="754063" eaLnBrk="0" fontAlgn="base" hangingPunct="0">
              <a:spcBef>
                <a:spcPct val="30000"/>
              </a:spcBef>
              <a:spcAft>
                <a:spcPct val="0"/>
              </a:spcAft>
              <a:defRPr sz="1200">
                <a:solidFill>
                  <a:schemeClr val="tx1"/>
                </a:solidFill>
                <a:latin typeface="Times New Roman" pitchFamily="18" charset="0"/>
              </a:defRPr>
            </a:lvl9pPr>
          </a:lstStyle>
          <a:p>
            <a:pPr algn="r">
              <a:spcBef>
                <a:spcPct val="0"/>
              </a:spcBef>
            </a:pPr>
            <a:fld id="{44FC1EEB-2DD9-4E7A-B4FA-E6F91AB94199}" type="slidenum">
              <a:rPr lang="pt-BR" altLang="pt-BR" sz="1100" b="0" i="1"/>
              <a:pPr algn="r">
                <a:spcBef>
                  <a:spcPct val="0"/>
                </a:spcBef>
              </a:pPr>
              <a:t>82</a:t>
            </a:fld>
            <a:endParaRPr lang="pt-BR" altLang="pt-BR" sz="1100" b="0" i="1"/>
          </a:p>
        </p:txBody>
      </p:sp>
      <p:sp>
        <p:nvSpPr>
          <p:cNvPr id="226308" name="Rectangle 2"/>
          <p:cNvSpPr>
            <a:spLocks noGrp="1" noRot="1" noChangeAspect="1" noChangeArrowheads="1" noTextEdit="1"/>
          </p:cNvSpPr>
          <p:nvPr>
            <p:ph type="sldImg"/>
          </p:nvPr>
        </p:nvSpPr>
        <p:spPr>
          <a:xfrm>
            <a:off x="930275" y="744538"/>
            <a:ext cx="4960938" cy="3722687"/>
          </a:xfrm>
          <a:ln cap="flat"/>
        </p:spPr>
      </p:sp>
      <p:sp>
        <p:nvSpPr>
          <p:cNvPr id="226309" name="Rectangle 3"/>
          <p:cNvSpPr>
            <a:spLocks noGrp="1" noChangeArrowheads="1"/>
          </p:cNvSpPr>
          <p:nvPr>
            <p:ph type="body" idx="1"/>
          </p:nvPr>
        </p:nvSpPr>
        <p:spPr>
          <a:xfrm>
            <a:off x="911225" y="4721225"/>
            <a:ext cx="4997450" cy="4179888"/>
          </a:xfrm>
          <a:noFill/>
        </p:spPr>
        <p:txBody>
          <a:bodyPr lIns="95663" tIns="46991" rIns="95663" bIns="46991"/>
          <a:lstStyle/>
          <a:p>
            <a:pPr defTabSz="917575" eaLnBrk="1" hangingPunct="1"/>
            <a:endParaRPr lang="pt-BR" altLang="pt-BR" smtClean="0"/>
          </a:p>
        </p:txBody>
      </p:sp>
    </p:spTree>
    <p:extLst>
      <p:ext uri="{BB962C8B-B14F-4D97-AF65-F5344CB8AC3E}">
        <p14:creationId xmlns:p14="http://schemas.microsoft.com/office/powerpoint/2010/main" val="21549276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08FB3908-CC8B-492A-A6A6-C6FD78CB585F}" type="slidenum">
              <a:rPr lang="pt-BR" altLang="pt-BR" sz="1300"/>
              <a:pPr>
                <a:spcBef>
                  <a:spcPct val="0"/>
                </a:spcBef>
              </a:pPr>
              <a:t>83</a:t>
            </a:fld>
            <a:endParaRPr lang="pt-BR" altLang="pt-BR" sz="1300"/>
          </a:p>
        </p:txBody>
      </p:sp>
      <p:sp>
        <p:nvSpPr>
          <p:cNvPr id="227331" name="Rectangle 2"/>
          <p:cNvSpPr>
            <a:spLocks noGrp="1" noRot="1" noChangeAspect="1" noChangeArrowheads="1" noTextEdit="1"/>
          </p:cNvSpPr>
          <p:nvPr>
            <p:ph type="sldImg"/>
          </p:nvPr>
        </p:nvSpPr>
        <p:spPr>
          <a:xfrm>
            <a:off x="950913" y="769938"/>
            <a:ext cx="4922837" cy="3694112"/>
          </a:xfrm>
          <a:ln cap="flat"/>
        </p:spPr>
      </p:sp>
      <p:sp>
        <p:nvSpPr>
          <p:cNvPr id="227332" name="Rectangle 3"/>
          <p:cNvSpPr>
            <a:spLocks noGrp="1" noChangeArrowheads="1"/>
          </p:cNvSpPr>
          <p:nvPr>
            <p:ph type="body" idx="1"/>
          </p:nvPr>
        </p:nvSpPr>
        <p:spPr>
          <a:xfrm>
            <a:off x="909638" y="4719638"/>
            <a:ext cx="5000625" cy="4451350"/>
          </a:xfrm>
          <a:noFill/>
        </p:spPr>
        <p:txBody>
          <a:bodyPr lIns="92908" tIns="46454" rIns="92908" bIns="46454"/>
          <a:lstStyle/>
          <a:p>
            <a:pPr eaLnBrk="1" hangingPunct="1"/>
            <a:endParaRPr lang="pt-BR" altLang="pt-BR" smtClean="0"/>
          </a:p>
        </p:txBody>
      </p:sp>
    </p:spTree>
    <p:extLst>
      <p:ext uri="{BB962C8B-B14F-4D97-AF65-F5344CB8AC3E}">
        <p14:creationId xmlns:p14="http://schemas.microsoft.com/office/powerpoint/2010/main" val="386834583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D4470DF6-6877-4A58-9559-4E7D7D45DE5B}" type="slidenum">
              <a:rPr lang="pt-BR" altLang="pt-BR" sz="1300"/>
              <a:pPr>
                <a:spcBef>
                  <a:spcPct val="0"/>
                </a:spcBef>
              </a:pPr>
              <a:t>84</a:t>
            </a:fld>
            <a:endParaRPr lang="pt-BR" altLang="pt-BR" sz="1300"/>
          </a:p>
        </p:txBody>
      </p:sp>
      <p:sp>
        <p:nvSpPr>
          <p:cNvPr id="228355" name="Rectangle 5"/>
          <p:cNvSpPr txBox="1">
            <a:spLocks noGrp="1" noChangeArrowheads="1"/>
          </p:cNvSpPr>
          <p:nvPr/>
        </p:nvSpPr>
        <p:spPr bwMode="auto">
          <a:xfrm>
            <a:off x="3862388" y="9432925"/>
            <a:ext cx="2957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376" tIns="0" rIns="19376" bIns="0" anchor="b"/>
          <a:lstStyle>
            <a:lvl1pPr defTabSz="754063">
              <a:spcBef>
                <a:spcPct val="30000"/>
              </a:spcBef>
              <a:defRPr sz="1200">
                <a:solidFill>
                  <a:schemeClr val="tx1"/>
                </a:solidFill>
                <a:latin typeface="Times New Roman" pitchFamily="18" charset="0"/>
              </a:defRPr>
            </a:lvl1pPr>
            <a:lvl2pPr marL="742950" indent="-285750" defTabSz="754063">
              <a:spcBef>
                <a:spcPct val="30000"/>
              </a:spcBef>
              <a:defRPr sz="1200">
                <a:solidFill>
                  <a:schemeClr val="tx1"/>
                </a:solidFill>
                <a:latin typeface="Times New Roman" pitchFamily="18" charset="0"/>
              </a:defRPr>
            </a:lvl2pPr>
            <a:lvl3pPr marL="1143000" indent="-228600" defTabSz="754063">
              <a:spcBef>
                <a:spcPct val="30000"/>
              </a:spcBef>
              <a:defRPr sz="1200">
                <a:solidFill>
                  <a:schemeClr val="tx1"/>
                </a:solidFill>
                <a:latin typeface="Times New Roman" pitchFamily="18" charset="0"/>
              </a:defRPr>
            </a:lvl3pPr>
            <a:lvl4pPr marL="1600200" indent="-228600" defTabSz="754063">
              <a:spcBef>
                <a:spcPct val="30000"/>
              </a:spcBef>
              <a:defRPr sz="1200">
                <a:solidFill>
                  <a:schemeClr val="tx1"/>
                </a:solidFill>
                <a:latin typeface="Times New Roman" pitchFamily="18" charset="0"/>
              </a:defRPr>
            </a:lvl4pPr>
            <a:lvl5pPr marL="2057400" indent="-228600" defTabSz="754063">
              <a:spcBef>
                <a:spcPct val="30000"/>
              </a:spcBef>
              <a:defRPr sz="1200">
                <a:solidFill>
                  <a:schemeClr val="tx1"/>
                </a:solidFill>
                <a:latin typeface="Times New Roman" pitchFamily="18" charset="0"/>
              </a:defRPr>
            </a:lvl5pPr>
            <a:lvl6pPr marL="2514600" indent="-228600" defTabSz="754063" eaLnBrk="0" fontAlgn="base" hangingPunct="0">
              <a:spcBef>
                <a:spcPct val="30000"/>
              </a:spcBef>
              <a:spcAft>
                <a:spcPct val="0"/>
              </a:spcAft>
              <a:defRPr sz="1200">
                <a:solidFill>
                  <a:schemeClr val="tx1"/>
                </a:solidFill>
                <a:latin typeface="Times New Roman" pitchFamily="18" charset="0"/>
              </a:defRPr>
            </a:lvl6pPr>
            <a:lvl7pPr marL="2971800" indent="-228600" defTabSz="754063" eaLnBrk="0" fontAlgn="base" hangingPunct="0">
              <a:spcBef>
                <a:spcPct val="30000"/>
              </a:spcBef>
              <a:spcAft>
                <a:spcPct val="0"/>
              </a:spcAft>
              <a:defRPr sz="1200">
                <a:solidFill>
                  <a:schemeClr val="tx1"/>
                </a:solidFill>
                <a:latin typeface="Times New Roman" pitchFamily="18" charset="0"/>
              </a:defRPr>
            </a:lvl7pPr>
            <a:lvl8pPr marL="3429000" indent="-228600" defTabSz="754063" eaLnBrk="0" fontAlgn="base" hangingPunct="0">
              <a:spcBef>
                <a:spcPct val="30000"/>
              </a:spcBef>
              <a:spcAft>
                <a:spcPct val="0"/>
              </a:spcAft>
              <a:defRPr sz="1200">
                <a:solidFill>
                  <a:schemeClr val="tx1"/>
                </a:solidFill>
                <a:latin typeface="Times New Roman" pitchFamily="18" charset="0"/>
              </a:defRPr>
            </a:lvl8pPr>
            <a:lvl9pPr marL="3886200" indent="-228600" defTabSz="754063" eaLnBrk="0" fontAlgn="base" hangingPunct="0">
              <a:spcBef>
                <a:spcPct val="30000"/>
              </a:spcBef>
              <a:spcAft>
                <a:spcPct val="0"/>
              </a:spcAft>
              <a:defRPr sz="1200">
                <a:solidFill>
                  <a:schemeClr val="tx1"/>
                </a:solidFill>
                <a:latin typeface="Times New Roman" pitchFamily="18" charset="0"/>
              </a:defRPr>
            </a:lvl9pPr>
          </a:lstStyle>
          <a:p>
            <a:pPr algn="r">
              <a:spcBef>
                <a:spcPct val="0"/>
              </a:spcBef>
            </a:pPr>
            <a:fld id="{EE39ACA5-F650-49A1-85E8-5D57A3ABF54E}" type="slidenum">
              <a:rPr lang="pt-BR" altLang="pt-BR" sz="1100" b="0" i="1"/>
              <a:pPr algn="r">
                <a:spcBef>
                  <a:spcPct val="0"/>
                </a:spcBef>
              </a:pPr>
              <a:t>84</a:t>
            </a:fld>
            <a:endParaRPr lang="pt-BR" altLang="pt-BR" sz="1100" b="0" i="1"/>
          </a:p>
        </p:txBody>
      </p:sp>
      <p:sp>
        <p:nvSpPr>
          <p:cNvPr id="228356" name="Rectangle 2"/>
          <p:cNvSpPr>
            <a:spLocks noGrp="1" noRot="1" noChangeAspect="1" noChangeArrowheads="1" noTextEdit="1"/>
          </p:cNvSpPr>
          <p:nvPr>
            <p:ph type="sldImg"/>
          </p:nvPr>
        </p:nvSpPr>
        <p:spPr>
          <a:xfrm>
            <a:off x="930275" y="744538"/>
            <a:ext cx="4960938" cy="3722687"/>
          </a:xfrm>
          <a:ln cap="flat"/>
        </p:spPr>
      </p:sp>
      <p:sp>
        <p:nvSpPr>
          <p:cNvPr id="228357" name="Rectangle 3"/>
          <p:cNvSpPr>
            <a:spLocks noGrp="1" noChangeArrowheads="1"/>
          </p:cNvSpPr>
          <p:nvPr>
            <p:ph type="body" idx="1"/>
          </p:nvPr>
        </p:nvSpPr>
        <p:spPr>
          <a:xfrm>
            <a:off x="911225" y="4721225"/>
            <a:ext cx="4997450" cy="4179888"/>
          </a:xfrm>
          <a:noFill/>
        </p:spPr>
        <p:txBody>
          <a:bodyPr lIns="95663" tIns="46991" rIns="95663" bIns="46991"/>
          <a:lstStyle/>
          <a:p>
            <a:pPr defTabSz="917575" eaLnBrk="1" hangingPunct="1"/>
            <a:endParaRPr lang="pt-BR" altLang="pt-BR" dirty="0" smtClean="0"/>
          </a:p>
        </p:txBody>
      </p:sp>
    </p:spTree>
    <p:extLst>
      <p:ext uri="{BB962C8B-B14F-4D97-AF65-F5344CB8AC3E}">
        <p14:creationId xmlns:p14="http://schemas.microsoft.com/office/powerpoint/2010/main" val="158388721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C7728AA3-C0A0-4742-BF1B-A5E0CD79A512}" type="slidenum">
              <a:rPr lang="pt-BR" altLang="pt-BR" sz="1300"/>
              <a:pPr>
                <a:spcBef>
                  <a:spcPct val="0"/>
                </a:spcBef>
              </a:pPr>
              <a:t>85</a:t>
            </a:fld>
            <a:endParaRPr lang="pt-BR" altLang="pt-BR" sz="1300"/>
          </a:p>
        </p:txBody>
      </p:sp>
      <p:sp>
        <p:nvSpPr>
          <p:cNvPr id="229379" name="Rectangle 5"/>
          <p:cNvSpPr txBox="1">
            <a:spLocks noGrp="1" noChangeArrowheads="1"/>
          </p:cNvSpPr>
          <p:nvPr/>
        </p:nvSpPr>
        <p:spPr bwMode="auto">
          <a:xfrm>
            <a:off x="3862388" y="9432925"/>
            <a:ext cx="2957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376" tIns="0" rIns="19376" bIns="0" anchor="b"/>
          <a:lstStyle>
            <a:lvl1pPr defTabSz="754063">
              <a:spcBef>
                <a:spcPct val="30000"/>
              </a:spcBef>
              <a:defRPr sz="1200">
                <a:solidFill>
                  <a:schemeClr val="tx1"/>
                </a:solidFill>
                <a:latin typeface="Times New Roman" pitchFamily="18" charset="0"/>
              </a:defRPr>
            </a:lvl1pPr>
            <a:lvl2pPr marL="742950" indent="-285750" defTabSz="754063">
              <a:spcBef>
                <a:spcPct val="30000"/>
              </a:spcBef>
              <a:defRPr sz="1200">
                <a:solidFill>
                  <a:schemeClr val="tx1"/>
                </a:solidFill>
                <a:latin typeface="Times New Roman" pitchFamily="18" charset="0"/>
              </a:defRPr>
            </a:lvl2pPr>
            <a:lvl3pPr marL="1143000" indent="-228600" defTabSz="754063">
              <a:spcBef>
                <a:spcPct val="30000"/>
              </a:spcBef>
              <a:defRPr sz="1200">
                <a:solidFill>
                  <a:schemeClr val="tx1"/>
                </a:solidFill>
                <a:latin typeface="Times New Roman" pitchFamily="18" charset="0"/>
              </a:defRPr>
            </a:lvl3pPr>
            <a:lvl4pPr marL="1600200" indent="-228600" defTabSz="754063">
              <a:spcBef>
                <a:spcPct val="30000"/>
              </a:spcBef>
              <a:defRPr sz="1200">
                <a:solidFill>
                  <a:schemeClr val="tx1"/>
                </a:solidFill>
                <a:latin typeface="Times New Roman" pitchFamily="18" charset="0"/>
              </a:defRPr>
            </a:lvl4pPr>
            <a:lvl5pPr marL="2057400" indent="-228600" defTabSz="754063">
              <a:spcBef>
                <a:spcPct val="30000"/>
              </a:spcBef>
              <a:defRPr sz="1200">
                <a:solidFill>
                  <a:schemeClr val="tx1"/>
                </a:solidFill>
                <a:latin typeface="Times New Roman" pitchFamily="18" charset="0"/>
              </a:defRPr>
            </a:lvl5pPr>
            <a:lvl6pPr marL="2514600" indent="-228600" defTabSz="754063" eaLnBrk="0" fontAlgn="base" hangingPunct="0">
              <a:spcBef>
                <a:spcPct val="30000"/>
              </a:spcBef>
              <a:spcAft>
                <a:spcPct val="0"/>
              </a:spcAft>
              <a:defRPr sz="1200">
                <a:solidFill>
                  <a:schemeClr val="tx1"/>
                </a:solidFill>
                <a:latin typeface="Times New Roman" pitchFamily="18" charset="0"/>
              </a:defRPr>
            </a:lvl6pPr>
            <a:lvl7pPr marL="2971800" indent="-228600" defTabSz="754063" eaLnBrk="0" fontAlgn="base" hangingPunct="0">
              <a:spcBef>
                <a:spcPct val="30000"/>
              </a:spcBef>
              <a:spcAft>
                <a:spcPct val="0"/>
              </a:spcAft>
              <a:defRPr sz="1200">
                <a:solidFill>
                  <a:schemeClr val="tx1"/>
                </a:solidFill>
                <a:latin typeface="Times New Roman" pitchFamily="18" charset="0"/>
              </a:defRPr>
            </a:lvl7pPr>
            <a:lvl8pPr marL="3429000" indent="-228600" defTabSz="754063" eaLnBrk="0" fontAlgn="base" hangingPunct="0">
              <a:spcBef>
                <a:spcPct val="30000"/>
              </a:spcBef>
              <a:spcAft>
                <a:spcPct val="0"/>
              </a:spcAft>
              <a:defRPr sz="1200">
                <a:solidFill>
                  <a:schemeClr val="tx1"/>
                </a:solidFill>
                <a:latin typeface="Times New Roman" pitchFamily="18" charset="0"/>
              </a:defRPr>
            </a:lvl8pPr>
            <a:lvl9pPr marL="3886200" indent="-228600" defTabSz="754063" eaLnBrk="0" fontAlgn="base" hangingPunct="0">
              <a:spcBef>
                <a:spcPct val="30000"/>
              </a:spcBef>
              <a:spcAft>
                <a:spcPct val="0"/>
              </a:spcAft>
              <a:defRPr sz="1200">
                <a:solidFill>
                  <a:schemeClr val="tx1"/>
                </a:solidFill>
                <a:latin typeface="Times New Roman" pitchFamily="18" charset="0"/>
              </a:defRPr>
            </a:lvl9pPr>
          </a:lstStyle>
          <a:p>
            <a:pPr algn="r">
              <a:spcBef>
                <a:spcPct val="0"/>
              </a:spcBef>
            </a:pPr>
            <a:fld id="{ADB7C7CB-5BF5-4118-B46A-A1603CFC33F9}" type="slidenum">
              <a:rPr lang="pt-BR" altLang="pt-BR" sz="1100" b="0" i="1"/>
              <a:pPr algn="r">
                <a:spcBef>
                  <a:spcPct val="0"/>
                </a:spcBef>
              </a:pPr>
              <a:t>85</a:t>
            </a:fld>
            <a:endParaRPr lang="pt-BR" altLang="pt-BR" sz="1100" b="0" i="1"/>
          </a:p>
        </p:txBody>
      </p:sp>
      <p:sp>
        <p:nvSpPr>
          <p:cNvPr id="229380" name="Rectangle 2"/>
          <p:cNvSpPr>
            <a:spLocks noGrp="1" noRot="1" noChangeAspect="1" noChangeArrowheads="1" noTextEdit="1"/>
          </p:cNvSpPr>
          <p:nvPr>
            <p:ph type="sldImg"/>
          </p:nvPr>
        </p:nvSpPr>
        <p:spPr>
          <a:xfrm>
            <a:off x="930275" y="744538"/>
            <a:ext cx="4960938" cy="3722687"/>
          </a:xfrm>
          <a:ln cap="flat"/>
        </p:spPr>
      </p:sp>
      <p:sp>
        <p:nvSpPr>
          <p:cNvPr id="229381" name="Rectangle 3"/>
          <p:cNvSpPr>
            <a:spLocks noGrp="1" noChangeArrowheads="1"/>
          </p:cNvSpPr>
          <p:nvPr>
            <p:ph type="body" idx="1"/>
          </p:nvPr>
        </p:nvSpPr>
        <p:spPr>
          <a:xfrm>
            <a:off x="911225" y="4721225"/>
            <a:ext cx="4997450" cy="4179888"/>
          </a:xfrm>
          <a:noFill/>
        </p:spPr>
        <p:txBody>
          <a:bodyPr lIns="48671" tIns="23497" rIns="48671" bIns="23497"/>
          <a:lstStyle/>
          <a:p>
            <a:pPr defTabSz="917575" eaLnBrk="1" hangingPunct="1"/>
            <a:endParaRPr lang="pt-BR" altLang="pt-BR" smtClean="0"/>
          </a:p>
        </p:txBody>
      </p:sp>
    </p:spTree>
    <p:extLst>
      <p:ext uri="{BB962C8B-B14F-4D97-AF65-F5344CB8AC3E}">
        <p14:creationId xmlns:p14="http://schemas.microsoft.com/office/powerpoint/2010/main" val="392051025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5C84ECA8-52FA-424C-931C-6131764F762C}" type="slidenum">
              <a:rPr lang="pt-BR" altLang="pt-BR" sz="1300"/>
              <a:pPr>
                <a:spcBef>
                  <a:spcPct val="0"/>
                </a:spcBef>
              </a:pPr>
              <a:t>86</a:t>
            </a:fld>
            <a:endParaRPr lang="pt-BR" altLang="pt-BR" sz="1300"/>
          </a:p>
        </p:txBody>
      </p:sp>
      <p:sp>
        <p:nvSpPr>
          <p:cNvPr id="230403" name="Rectangle 5"/>
          <p:cNvSpPr txBox="1">
            <a:spLocks noGrp="1" noChangeArrowheads="1"/>
          </p:cNvSpPr>
          <p:nvPr/>
        </p:nvSpPr>
        <p:spPr bwMode="auto">
          <a:xfrm>
            <a:off x="3862388" y="9432925"/>
            <a:ext cx="2957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376" tIns="0" rIns="19376" bIns="0" anchor="b"/>
          <a:lstStyle>
            <a:lvl1pPr defTabSz="754063">
              <a:spcBef>
                <a:spcPct val="30000"/>
              </a:spcBef>
              <a:defRPr sz="1200">
                <a:solidFill>
                  <a:schemeClr val="tx1"/>
                </a:solidFill>
                <a:latin typeface="Times New Roman" pitchFamily="18" charset="0"/>
              </a:defRPr>
            </a:lvl1pPr>
            <a:lvl2pPr marL="742950" indent="-285750" defTabSz="754063">
              <a:spcBef>
                <a:spcPct val="30000"/>
              </a:spcBef>
              <a:defRPr sz="1200">
                <a:solidFill>
                  <a:schemeClr val="tx1"/>
                </a:solidFill>
                <a:latin typeface="Times New Roman" pitchFamily="18" charset="0"/>
              </a:defRPr>
            </a:lvl2pPr>
            <a:lvl3pPr marL="1143000" indent="-228600" defTabSz="754063">
              <a:spcBef>
                <a:spcPct val="30000"/>
              </a:spcBef>
              <a:defRPr sz="1200">
                <a:solidFill>
                  <a:schemeClr val="tx1"/>
                </a:solidFill>
                <a:latin typeface="Times New Roman" pitchFamily="18" charset="0"/>
              </a:defRPr>
            </a:lvl3pPr>
            <a:lvl4pPr marL="1600200" indent="-228600" defTabSz="754063">
              <a:spcBef>
                <a:spcPct val="30000"/>
              </a:spcBef>
              <a:defRPr sz="1200">
                <a:solidFill>
                  <a:schemeClr val="tx1"/>
                </a:solidFill>
                <a:latin typeface="Times New Roman" pitchFamily="18" charset="0"/>
              </a:defRPr>
            </a:lvl4pPr>
            <a:lvl5pPr marL="2057400" indent="-228600" defTabSz="754063">
              <a:spcBef>
                <a:spcPct val="30000"/>
              </a:spcBef>
              <a:defRPr sz="1200">
                <a:solidFill>
                  <a:schemeClr val="tx1"/>
                </a:solidFill>
                <a:latin typeface="Times New Roman" pitchFamily="18" charset="0"/>
              </a:defRPr>
            </a:lvl5pPr>
            <a:lvl6pPr marL="2514600" indent="-228600" defTabSz="754063" eaLnBrk="0" fontAlgn="base" hangingPunct="0">
              <a:spcBef>
                <a:spcPct val="30000"/>
              </a:spcBef>
              <a:spcAft>
                <a:spcPct val="0"/>
              </a:spcAft>
              <a:defRPr sz="1200">
                <a:solidFill>
                  <a:schemeClr val="tx1"/>
                </a:solidFill>
                <a:latin typeface="Times New Roman" pitchFamily="18" charset="0"/>
              </a:defRPr>
            </a:lvl6pPr>
            <a:lvl7pPr marL="2971800" indent="-228600" defTabSz="754063" eaLnBrk="0" fontAlgn="base" hangingPunct="0">
              <a:spcBef>
                <a:spcPct val="30000"/>
              </a:spcBef>
              <a:spcAft>
                <a:spcPct val="0"/>
              </a:spcAft>
              <a:defRPr sz="1200">
                <a:solidFill>
                  <a:schemeClr val="tx1"/>
                </a:solidFill>
                <a:latin typeface="Times New Roman" pitchFamily="18" charset="0"/>
              </a:defRPr>
            </a:lvl7pPr>
            <a:lvl8pPr marL="3429000" indent="-228600" defTabSz="754063" eaLnBrk="0" fontAlgn="base" hangingPunct="0">
              <a:spcBef>
                <a:spcPct val="30000"/>
              </a:spcBef>
              <a:spcAft>
                <a:spcPct val="0"/>
              </a:spcAft>
              <a:defRPr sz="1200">
                <a:solidFill>
                  <a:schemeClr val="tx1"/>
                </a:solidFill>
                <a:latin typeface="Times New Roman" pitchFamily="18" charset="0"/>
              </a:defRPr>
            </a:lvl8pPr>
            <a:lvl9pPr marL="3886200" indent="-228600" defTabSz="754063" eaLnBrk="0" fontAlgn="base" hangingPunct="0">
              <a:spcBef>
                <a:spcPct val="30000"/>
              </a:spcBef>
              <a:spcAft>
                <a:spcPct val="0"/>
              </a:spcAft>
              <a:defRPr sz="1200">
                <a:solidFill>
                  <a:schemeClr val="tx1"/>
                </a:solidFill>
                <a:latin typeface="Times New Roman" pitchFamily="18" charset="0"/>
              </a:defRPr>
            </a:lvl9pPr>
          </a:lstStyle>
          <a:p>
            <a:pPr algn="r">
              <a:spcBef>
                <a:spcPct val="0"/>
              </a:spcBef>
            </a:pPr>
            <a:fld id="{5CEE7983-9EEF-495A-9278-E71943FD15B0}" type="slidenum">
              <a:rPr lang="pt-BR" altLang="pt-BR" sz="1100" b="0" i="1"/>
              <a:pPr algn="r">
                <a:spcBef>
                  <a:spcPct val="0"/>
                </a:spcBef>
              </a:pPr>
              <a:t>86</a:t>
            </a:fld>
            <a:endParaRPr lang="pt-BR" altLang="pt-BR" sz="1100" b="0" i="1"/>
          </a:p>
        </p:txBody>
      </p:sp>
      <p:sp>
        <p:nvSpPr>
          <p:cNvPr id="230404" name="Rectangle 2"/>
          <p:cNvSpPr>
            <a:spLocks noGrp="1" noRot="1" noChangeAspect="1" noChangeArrowheads="1" noTextEdit="1"/>
          </p:cNvSpPr>
          <p:nvPr>
            <p:ph type="sldImg"/>
          </p:nvPr>
        </p:nvSpPr>
        <p:spPr>
          <a:xfrm>
            <a:off x="930275" y="744538"/>
            <a:ext cx="4960938" cy="3722687"/>
          </a:xfrm>
          <a:ln cap="flat"/>
        </p:spPr>
      </p:sp>
      <p:sp>
        <p:nvSpPr>
          <p:cNvPr id="230405" name="Rectangle 3"/>
          <p:cNvSpPr>
            <a:spLocks noGrp="1" noChangeArrowheads="1"/>
          </p:cNvSpPr>
          <p:nvPr>
            <p:ph type="body" idx="1"/>
          </p:nvPr>
        </p:nvSpPr>
        <p:spPr>
          <a:xfrm>
            <a:off x="911225" y="4721225"/>
            <a:ext cx="4997450" cy="4179888"/>
          </a:xfrm>
          <a:noFill/>
        </p:spPr>
        <p:txBody>
          <a:bodyPr lIns="95663" tIns="46991" rIns="95663" bIns="46991"/>
          <a:lstStyle/>
          <a:p>
            <a:pPr defTabSz="917575" eaLnBrk="1" hangingPunct="1"/>
            <a:endParaRPr lang="pt-BR" altLang="pt-BR" smtClean="0"/>
          </a:p>
        </p:txBody>
      </p:sp>
    </p:spTree>
    <p:extLst>
      <p:ext uri="{BB962C8B-B14F-4D97-AF65-F5344CB8AC3E}">
        <p14:creationId xmlns:p14="http://schemas.microsoft.com/office/powerpoint/2010/main" val="40394192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933F15B7-3B2D-411B-AECE-C0EF113E2807}" type="slidenum">
              <a:rPr lang="pt-BR" altLang="pt-BR" sz="1300"/>
              <a:pPr>
                <a:spcBef>
                  <a:spcPct val="0"/>
                </a:spcBef>
              </a:pPr>
              <a:t>87</a:t>
            </a:fld>
            <a:endParaRPr lang="pt-BR" altLang="pt-BR" sz="1300"/>
          </a:p>
        </p:txBody>
      </p:sp>
      <p:sp>
        <p:nvSpPr>
          <p:cNvPr id="231427" name="Rectangle 5"/>
          <p:cNvSpPr txBox="1">
            <a:spLocks noGrp="1" noChangeArrowheads="1"/>
          </p:cNvSpPr>
          <p:nvPr/>
        </p:nvSpPr>
        <p:spPr bwMode="auto">
          <a:xfrm>
            <a:off x="3862388" y="9432925"/>
            <a:ext cx="2957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376" tIns="0" rIns="19376" bIns="0" anchor="b"/>
          <a:lstStyle>
            <a:lvl1pPr defTabSz="754063">
              <a:spcBef>
                <a:spcPct val="30000"/>
              </a:spcBef>
              <a:defRPr sz="1200">
                <a:solidFill>
                  <a:schemeClr val="tx1"/>
                </a:solidFill>
                <a:latin typeface="Times New Roman" pitchFamily="18" charset="0"/>
              </a:defRPr>
            </a:lvl1pPr>
            <a:lvl2pPr marL="742950" indent="-285750" defTabSz="754063">
              <a:spcBef>
                <a:spcPct val="30000"/>
              </a:spcBef>
              <a:defRPr sz="1200">
                <a:solidFill>
                  <a:schemeClr val="tx1"/>
                </a:solidFill>
                <a:latin typeface="Times New Roman" pitchFamily="18" charset="0"/>
              </a:defRPr>
            </a:lvl2pPr>
            <a:lvl3pPr marL="1143000" indent="-228600" defTabSz="754063">
              <a:spcBef>
                <a:spcPct val="30000"/>
              </a:spcBef>
              <a:defRPr sz="1200">
                <a:solidFill>
                  <a:schemeClr val="tx1"/>
                </a:solidFill>
                <a:latin typeface="Times New Roman" pitchFamily="18" charset="0"/>
              </a:defRPr>
            </a:lvl3pPr>
            <a:lvl4pPr marL="1600200" indent="-228600" defTabSz="754063">
              <a:spcBef>
                <a:spcPct val="30000"/>
              </a:spcBef>
              <a:defRPr sz="1200">
                <a:solidFill>
                  <a:schemeClr val="tx1"/>
                </a:solidFill>
                <a:latin typeface="Times New Roman" pitchFamily="18" charset="0"/>
              </a:defRPr>
            </a:lvl4pPr>
            <a:lvl5pPr marL="2057400" indent="-228600" defTabSz="754063">
              <a:spcBef>
                <a:spcPct val="30000"/>
              </a:spcBef>
              <a:defRPr sz="1200">
                <a:solidFill>
                  <a:schemeClr val="tx1"/>
                </a:solidFill>
                <a:latin typeface="Times New Roman" pitchFamily="18" charset="0"/>
              </a:defRPr>
            </a:lvl5pPr>
            <a:lvl6pPr marL="2514600" indent="-228600" defTabSz="754063" eaLnBrk="0" fontAlgn="base" hangingPunct="0">
              <a:spcBef>
                <a:spcPct val="30000"/>
              </a:spcBef>
              <a:spcAft>
                <a:spcPct val="0"/>
              </a:spcAft>
              <a:defRPr sz="1200">
                <a:solidFill>
                  <a:schemeClr val="tx1"/>
                </a:solidFill>
                <a:latin typeface="Times New Roman" pitchFamily="18" charset="0"/>
              </a:defRPr>
            </a:lvl6pPr>
            <a:lvl7pPr marL="2971800" indent="-228600" defTabSz="754063" eaLnBrk="0" fontAlgn="base" hangingPunct="0">
              <a:spcBef>
                <a:spcPct val="30000"/>
              </a:spcBef>
              <a:spcAft>
                <a:spcPct val="0"/>
              </a:spcAft>
              <a:defRPr sz="1200">
                <a:solidFill>
                  <a:schemeClr val="tx1"/>
                </a:solidFill>
                <a:latin typeface="Times New Roman" pitchFamily="18" charset="0"/>
              </a:defRPr>
            </a:lvl7pPr>
            <a:lvl8pPr marL="3429000" indent="-228600" defTabSz="754063" eaLnBrk="0" fontAlgn="base" hangingPunct="0">
              <a:spcBef>
                <a:spcPct val="30000"/>
              </a:spcBef>
              <a:spcAft>
                <a:spcPct val="0"/>
              </a:spcAft>
              <a:defRPr sz="1200">
                <a:solidFill>
                  <a:schemeClr val="tx1"/>
                </a:solidFill>
                <a:latin typeface="Times New Roman" pitchFamily="18" charset="0"/>
              </a:defRPr>
            </a:lvl8pPr>
            <a:lvl9pPr marL="3886200" indent="-228600" defTabSz="754063" eaLnBrk="0" fontAlgn="base" hangingPunct="0">
              <a:spcBef>
                <a:spcPct val="30000"/>
              </a:spcBef>
              <a:spcAft>
                <a:spcPct val="0"/>
              </a:spcAft>
              <a:defRPr sz="1200">
                <a:solidFill>
                  <a:schemeClr val="tx1"/>
                </a:solidFill>
                <a:latin typeface="Times New Roman" pitchFamily="18" charset="0"/>
              </a:defRPr>
            </a:lvl9pPr>
          </a:lstStyle>
          <a:p>
            <a:pPr algn="r">
              <a:spcBef>
                <a:spcPct val="0"/>
              </a:spcBef>
            </a:pPr>
            <a:fld id="{646374C2-E0E6-4BE6-871C-34017292542C}" type="slidenum">
              <a:rPr lang="pt-BR" altLang="pt-BR" sz="1100" b="0" i="1"/>
              <a:pPr algn="r">
                <a:spcBef>
                  <a:spcPct val="0"/>
                </a:spcBef>
              </a:pPr>
              <a:t>87</a:t>
            </a:fld>
            <a:endParaRPr lang="pt-BR" altLang="pt-BR" sz="1100" b="0" i="1"/>
          </a:p>
        </p:txBody>
      </p:sp>
      <p:sp>
        <p:nvSpPr>
          <p:cNvPr id="231428" name="Rectangle 2"/>
          <p:cNvSpPr>
            <a:spLocks noGrp="1" noRot="1" noChangeAspect="1" noChangeArrowheads="1" noTextEdit="1"/>
          </p:cNvSpPr>
          <p:nvPr>
            <p:ph type="sldImg"/>
          </p:nvPr>
        </p:nvSpPr>
        <p:spPr>
          <a:xfrm>
            <a:off x="930275" y="744538"/>
            <a:ext cx="4960938" cy="3722687"/>
          </a:xfrm>
          <a:ln cap="flat"/>
        </p:spPr>
      </p:sp>
      <p:sp>
        <p:nvSpPr>
          <p:cNvPr id="231429" name="Rectangle 3"/>
          <p:cNvSpPr>
            <a:spLocks noGrp="1" noChangeArrowheads="1"/>
          </p:cNvSpPr>
          <p:nvPr>
            <p:ph type="body" idx="1"/>
          </p:nvPr>
        </p:nvSpPr>
        <p:spPr>
          <a:xfrm>
            <a:off x="911225" y="4721225"/>
            <a:ext cx="4997450" cy="4179888"/>
          </a:xfrm>
          <a:noFill/>
        </p:spPr>
        <p:txBody>
          <a:bodyPr lIns="95663" tIns="46991" rIns="95663" bIns="46991"/>
          <a:lstStyle/>
          <a:p>
            <a:pPr defTabSz="917575" eaLnBrk="1" hangingPunct="1"/>
            <a:endParaRPr lang="pt-BR" altLang="pt-BR" smtClean="0"/>
          </a:p>
        </p:txBody>
      </p:sp>
    </p:spTree>
    <p:extLst>
      <p:ext uri="{BB962C8B-B14F-4D97-AF65-F5344CB8AC3E}">
        <p14:creationId xmlns:p14="http://schemas.microsoft.com/office/powerpoint/2010/main" val="146667583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199629C8-176D-486D-AC83-7B4E27C67749}" type="slidenum">
              <a:rPr lang="pt-BR" altLang="pt-BR" sz="1300"/>
              <a:pPr>
                <a:spcBef>
                  <a:spcPct val="0"/>
                </a:spcBef>
              </a:pPr>
              <a:t>88</a:t>
            </a:fld>
            <a:endParaRPr lang="pt-BR" altLang="pt-BR" sz="1300"/>
          </a:p>
        </p:txBody>
      </p:sp>
      <p:sp>
        <p:nvSpPr>
          <p:cNvPr id="232451" name="Rectangle 2"/>
          <p:cNvSpPr>
            <a:spLocks noGrp="1" noRot="1" noChangeAspect="1" noChangeArrowheads="1" noTextEdit="1"/>
          </p:cNvSpPr>
          <p:nvPr>
            <p:ph type="sldImg"/>
          </p:nvPr>
        </p:nvSpPr>
        <p:spPr>
          <a:xfrm>
            <a:off x="938213" y="754063"/>
            <a:ext cx="4945062" cy="3709987"/>
          </a:xfrm>
          <a:ln cap="flat"/>
        </p:spPr>
      </p:sp>
      <p:sp>
        <p:nvSpPr>
          <p:cNvPr id="232452" name="Rectangle 3"/>
          <p:cNvSpPr>
            <a:spLocks noGrp="1" noChangeArrowheads="1"/>
          </p:cNvSpPr>
          <p:nvPr>
            <p:ph type="body" idx="1"/>
          </p:nvPr>
        </p:nvSpPr>
        <p:spPr>
          <a:xfrm>
            <a:off x="909638" y="4724400"/>
            <a:ext cx="5000625" cy="3910013"/>
          </a:xfrm>
          <a:noFill/>
        </p:spPr>
        <p:txBody>
          <a:bodyPr lIns="91307" tIns="44852" rIns="91307" bIns="44852"/>
          <a:lstStyle/>
          <a:p>
            <a:pPr eaLnBrk="1" hangingPunct="1"/>
            <a:endParaRPr lang="pt-BR" altLang="pt-BR" smtClean="0"/>
          </a:p>
        </p:txBody>
      </p:sp>
    </p:spTree>
    <p:extLst>
      <p:ext uri="{BB962C8B-B14F-4D97-AF65-F5344CB8AC3E}">
        <p14:creationId xmlns:p14="http://schemas.microsoft.com/office/powerpoint/2010/main" val="290719489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7782C58C-E02D-45B9-8A33-8E607926D410}" type="slidenum">
              <a:rPr lang="pt-BR" altLang="pt-BR" sz="1300"/>
              <a:pPr>
                <a:spcBef>
                  <a:spcPct val="0"/>
                </a:spcBef>
              </a:pPr>
              <a:t>89</a:t>
            </a:fld>
            <a:endParaRPr lang="pt-BR" altLang="pt-BR" sz="1300"/>
          </a:p>
        </p:txBody>
      </p:sp>
      <p:sp>
        <p:nvSpPr>
          <p:cNvPr id="233475" name="Rectangle 5"/>
          <p:cNvSpPr txBox="1">
            <a:spLocks noGrp="1" noChangeArrowheads="1"/>
          </p:cNvSpPr>
          <p:nvPr/>
        </p:nvSpPr>
        <p:spPr bwMode="auto">
          <a:xfrm>
            <a:off x="3862388" y="9432925"/>
            <a:ext cx="2957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376" tIns="0" rIns="19376" bIns="0" anchor="b"/>
          <a:lstStyle>
            <a:lvl1pPr defTabSz="754063">
              <a:spcBef>
                <a:spcPct val="30000"/>
              </a:spcBef>
              <a:defRPr sz="1200">
                <a:solidFill>
                  <a:schemeClr val="tx1"/>
                </a:solidFill>
                <a:latin typeface="Times New Roman" pitchFamily="18" charset="0"/>
              </a:defRPr>
            </a:lvl1pPr>
            <a:lvl2pPr marL="742950" indent="-285750" defTabSz="754063">
              <a:spcBef>
                <a:spcPct val="30000"/>
              </a:spcBef>
              <a:defRPr sz="1200">
                <a:solidFill>
                  <a:schemeClr val="tx1"/>
                </a:solidFill>
                <a:latin typeface="Times New Roman" pitchFamily="18" charset="0"/>
              </a:defRPr>
            </a:lvl2pPr>
            <a:lvl3pPr marL="1143000" indent="-228600" defTabSz="754063">
              <a:spcBef>
                <a:spcPct val="30000"/>
              </a:spcBef>
              <a:defRPr sz="1200">
                <a:solidFill>
                  <a:schemeClr val="tx1"/>
                </a:solidFill>
                <a:latin typeface="Times New Roman" pitchFamily="18" charset="0"/>
              </a:defRPr>
            </a:lvl3pPr>
            <a:lvl4pPr marL="1600200" indent="-228600" defTabSz="754063">
              <a:spcBef>
                <a:spcPct val="30000"/>
              </a:spcBef>
              <a:defRPr sz="1200">
                <a:solidFill>
                  <a:schemeClr val="tx1"/>
                </a:solidFill>
                <a:latin typeface="Times New Roman" pitchFamily="18" charset="0"/>
              </a:defRPr>
            </a:lvl4pPr>
            <a:lvl5pPr marL="2057400" indent="-228600" defTabSz="754063">
              <a:spcBef>
                <a:spcPct val="30000"/>
              </a:spcBef>
              <a:defRPr sz="1200">
                <a:solidFill>
                  <a:schemeClr val="tx1"/>
                </a:solidFill>
                <a:latin typeface="Times New Roman" pitchFamily="18" charset="0"/>
              </a:defRPr>
            </a:lvl5pPr>
            <a:lvl6pPr marL="2514600" indent="-228600" defTabSz="754063" eaLnBrk="0" fontAlgn="base" hangingPunct="0">
              <a:spcBef>
                <a:spcPct val="30000"/>
              </a:spcBef>
              <a:spcAft>
                <a:spcPct val="0"/>
              </a:spcAft>
              <a:defRPr sz="1200">
                <a:solidFill>
                  <a:schemeClr val="tx1"/>
                </a:solidFill>
                <a:latin typeface="Times New Roman" pitchFamily="18" charset="0"/>
              </a:defRPr>
            </a:lvl6pPr>
            <a:lvl7pPr marL="2971800" indent="-228600" defTabSz="754063" eaLnBrk="0" fontAlgn="base" hangingPunct="0">
              <a:spcBef>
                <a:spcPct val="30000"/>
              </a:spcBef>
              <a:spcAft>
                <a:spcPct val="0"/>
              </a:spcAft>
              <a:defRPr sz="1200">
                <a:solidFill>
                  <a:schemeClr val="tx1"/>
                </a:solidFill>
                <a:latin typeface="Times New Roman" pitchFamily="18" charset="0"/>
              </a:defRPr>
            </a:lvl7pPr>
            <a:lvl8pPr marL="3429000" indent="-228600" defTabSz="754063" eaLnBrk="0" fontAlgn="base" hangingPunct="0">
              <a:spcBef>
                <a:spcPct val="30000"/>
              </a:spcBef>
              <a:spcAft>
                <a:spcPct val="0"/>
              </a:spcAft>
              <a:defRPr sz="1200">
                <a:solidFill>
                  <a:schemeClr val="tx1"/>
                </a:solidFill>
                <a:latin typeface="Times New Roman" pitchFamily="18" charset="0"/>
              </a:defRPr>
            </a:lvl8pPr>
            <a:lvl9pPr marL="3886200" indent="-228600" defTabSz="754063" eaLnBrk="0" fontAlgn="base" hangingPunct="0">
              <a:spcBef>
                <a:spcPct val="30000"/>
              </a:spcBef>
              <a:spcAft>
                <a:spcPct val="0"/>
              </a:spcAft>
              <a:defRPr sz="1200">
                <a:solidFill>
                  <a:schemeClr val="tx1"/>
                </a:solidFill>
                <a:latin typeface="Times New Roman" pitchFamily="18" charset="0"/>
              </a:defRPr>
            </a:lvl9pPr>
          </a:lstStyle>
          <a:p>
            <a:pPr algn="r">
              <a:spcBef>
                <a:spcPct val="0"/>
              </a:spcBef>
            </a:pPr>
            <a:fld id="{8FB105AB-FDB5-4ADF-A666-04FEE96FB323}" type="slidenum">
              <a:rPr lang="pt-BR" altLang="pt-BR" sz="1100" b="0" i="1"/>
              <a:pPr algn="r">
                <a:spcBef>
                  <a:spcPct val="0"/>
                </a:spcBef>
              </a:pPr>
              <a:t>89</a:t>
            </a:fld>
            <a:endParaRPr lang="pt-BR" altLang="pt-BR" sz="1100" b="0" i="1"/>
          </a:p>
        </p:txBody>
      </p:sp>
      <p:sp>
        <p:nvSpPr>
          <p:cNvPr id="233476" name="Rectangle 2"/>
          <p:cNvSpPr>
            <a:spLocks noGrp="1" noRot="1" noChangeAspect="1" noChangeArrowheads="1" noTextEdit="1"/>
          </p:cNvSpPr>
          <p:nvPr>
            <p:ph type="sldImg"/>
          </p:nvPr>
        </p:nvSpPr>
        <p:spPr>
          <a:xfrm>
            <a:off x="930275" y="744538"/>
            <a:ext cx="4960938" cy="3722687"/>
          </a:xfrm>
          <a:ln cap="flat"/>
        </p:spPr>
      </p:sp>
      <p:sp>
        <p:nvSpPr>
          <p:cNvPr id="233477" name="Rectangle 3"/>
          <p:cNvSpPr>
            <a:spLocks noGrp="1" noChangeArrowheads="1"/>
          </p:cNvSpPr>
          <p:nvPr>
            <p:ph type="body" idx="1"/>
          </p:nvPr>
        </p:nvSpPr>
        <p:spPr>
          <a:xfrm>
            <a:off x="911225" y="4721225"/>
            <a:ext cx="4997450" cy="4179888"/>
          </a:xfrm>
          <a:noFill/>
        </p:spPr>
        <p:txBody>
          <a:bodyPr lIns="95663" tIns="46991" rIns="95663" bIns="46991"/>
          <a:lstStyle/>
          <a:p>
            <a:pPr defTabSz="917575" eaLnBrk="1" hangingPunct="1"/>
            <a:endParaRPr lang="pt-BR" altLang="pt-BR" smtClean="0"/>
          </a:p>
        </p:txBody>
      </p:sp>
    </p:spTree>
    <p:extLst>
      <p:ext uri="{BB962C8B-B14F-4D97-AF65-F5344CB8AC3E}">
        <p14:creationId xmlns:p14="http://schemas.microsoft.com/office/powerpoint/2010/main" val="371463026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9DBD3461-2040-43A4-82B4-F20BCE5C3E5F}" type="slidenum">
              <a:rPr lang="pt-BR" altLang="pt-BR" sz="1300"/>
              <a:pPr>
                <a:spcBef>
                  <a:spcPct val="0"/>
                </a:spcBef>
              </a:pPr>
              <a:t>91</a:t>
            </a:fld>
            <a:endParaRPr lang="pt-BR" altLang="pt-BR" sz="1300"/>
          </a:p>
        </p:txBody>
      </p:sp>
      <p:sp>
        <p:nvSpPr>
          <p:cNvPr id="235523" name="Rectangle 5"/>
          <p:cNvSpPr txBox="1">
            <a:spLocks noGrp="1" noChangeArrowheads="1"/>
          </p:cNvSpPr>
          <p:nvPr/>
        </p:nvSpPr>
        <p:spPr bwMode="auto">
          <a:xfrm>
            <a:off x="3862388" y="9432925"/>
            <a:ext cx="2957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376" tIns="0" rIns="19376" bIns="0" anchor="b"/>
          <a:lstStyle>
            <a:lvl1pPr defTabSz="754063">
              <a:spcBef>
                <a:spcPct val="30000"/>
              </a:spcBef>
              <a:defRPr sz="1200">
                <a:solidFill>
                  <a:schemeClr val="tx1"/>
                </a:solidFill>
                <a:latin typeface="Times New Roman" pitchFamily="18" charset="0"/>
              </a:defRPr>
            </a:lvl1pPr>
            <a:lvl2pPr marL="742950" indent="-285750" defTabSz="754063">
              <a:spcBef>
                <a:spcPct val="30000"/>
              </a:spcBef>
              <a:defRPr sz="1200">
                <a:solidFill>
                  <a:schemeClr val="tx1"/>
                </a:solidFill>
                <a:latin typeface="Times New Roman" pitchFamily="18" charset="0"/>
              </a:defRPr>
            </a:lvl2pPr>
            <a:lvl3pPr marL="1143000" indent="-228600" defTabSz="754063">
              <a:spcBef>
                <a:spcPct val="30000"/>
              </a:spcBef>
              <a:defRPr sz="1200">
                <a:solidFill>
                  <a:schemeClr val="tx1"/>
                </a:solidFill>
                <a:latin typeface="Times New Roman" pitchFamily="18" charset="0"/>
              </a:defRPr>
            </a:lvl3pPr>
            <a:lvl4pPr marL="1600200" indent="-228600" defTabSz="754063">
              <a:spcBef>
                <a:spcPct val="30000"/>
              </a:spcBef>
              <a:defRPr sz="1200">
                <a:solidFill>
                  <a:schemeClr val="tx1"/>
                </a:solidFill>
                <a:latin typeface="Times New Roman" pitchFamily="18" charset="0"/>
              </a:defRPr>
            </a:lvl4pPr>
            <a:lvl5pPr marL="2057400" indent="-228600" defTabSz="754063">
              <a:spcBef>
                <a:spcPct val="30000"/>
              </a:spcBef>
              <a:defRPr sz="1200">
                <a:solidFill>
                  <a:schemeClr val="tx1"/>
                </a:solidFill>
                <a:latin typeface="Times New Roman" pitchFamily="18" charset="0"/>
              </a:defRPr>
            </a:lvl5pPr>
            <a:lvl6pPr marL="2514600" indent="-228600" defTabSz="754063" eaLnBrk="0" fontAlgn="base" hangingPunct="0">
              <a:spcBef>
                <a:spcPct val="30000"/>
              </a:spcBef>
              <a:spcAft>
                <a:spcPct val="0"/>
              </a:spcAft>
              <a:defRPr sz="1200">
                <a:solidFill>
                  <a:schemeClr val="tx1"/>
                </a:solidFill>
                <a:latin typeface="Times New Roman" pitchFamily="18" charset="0"/>
              </a:defRPr>
            </a:lvl6pPr>
            <a:lvl7pPr marL="2971800" indent="-228600" defTabSz="754063" eaLnBrk="0" fontAlgn="base" hangingPunct="0">
              <a:spcBef>
                <a:spcPct val="30000"/>
              </a:spcBef>
              <a:spcAft>
                <a:spcPct val="0"/>
              </a:spcAft>
              <a:defRPr sz="1200">
                <a:solidFill>
                  <a:schemeClr val="tx1"/>
                </a:solidFill>
                <a:latin typeface="Times New Roman" pitchFamily="18" charset="0"/>
              </a:defRPr>
            </a:lvl7pPr>
            <a:lvl8pPr marL="3429000" indent="-228600" defTabSz="754063" eaLnBrk="0" fontAlgn="base" hangingPunct="0">
              <a:spcBef>
                <a:spcPct val="30000"/>
              </a:spcBef>
              <a:spcAft>
                <a:spcPct val="0"/>
              </a:spcAft>
              <a:defRPr sz="1200">
                <a:solidFill>
                  <a:schemeClr val="tx1"/>
                </a:solidFill>
                <a:latin typeface="Times New Roman" pitchFamily="18" charset="0"/>
              </a:defRPr>
            </a:lvl8pPr>
            <a:lvl9pPr marL="3886200" indent="-228600" defTabSz="754063" eaLnBrk="0" fontAlgn="base" hangingPunct="0">
              <a:spcBef>
                <a:spcPct val="30000"/>
              </a:spcBef>
              <a:spcAft>
                <a:spcPct val="0"/>
              </a:spcAft>
              <a:defRPr sz="1200">
                <a:solidFill>
                  <a:schemeClr val="tx1"/>
                </a:solidFill>
                <a:latin typeface="Times New Roman" pitchFamily="18" charset="0"/>
              </a:defRPr>
            </a:lvl9pPr>
          </a:lstStyle>
          <a:p>
            <a:pPr algn="r">
              <a:spcBef>
                <a:spcPct val="0"/>
              </a:spcBef>
            </a:pPr>
            <a:fld id="{1FC0FADB-92BF-4363-B363-E526F2D888D4}" type="slidenum">
              <a:rPr lang="pt-BR" altLang="pt-BR" sz="1100" b="0" i="1"/>
              <a:pPr algn="r">
                <a:spcBef>
                  <a:spcPct val="0"/>
                </a:spcBef>
              </a:pPr>
              <a:t>91</a:t>
            </a:fld>
            <a:endParaRPr lang="pt-BR" altLang="pt-BR" sz="1100" b="0" i="1"/>
          </a:p>
        </p:txBody>
      </p:sp>
      <p:sp>
        <p:nvSpPr>
          <p:cNvPr id="235524" name="Rectangle 2"/>
          <p:cNvSpPr>
            <a:spLocks noGrp="1" noRot="1" noChangeAspect="1" noChangeArrowheads="1" noTextEdit="1"/>
          </p:cNvSpPr>
          <p:nvPr>
            <p:ph type="sldImg"/>
          </p:nvPr>
        </p:nvSpPr>
        <p:spPr>
          <a:xfrm>
            <a:off x="931863" y="744538"/>
            <a:ext cx="4959350" cy="3722687"/>
          </a:xfrm>
          <a:ln cap="flat"/>
        </p:spPr>
      </p:sp>
      <p:sp>
        <p:nvSpPr>
          <p:cNvPr id="235525" name="Rectangle 3"/>
          <p:cNvSpPr>
            <a:spLocks noGrp="1" noChangeArrowheads="1"/>
          </p:cNvSpPr>
          <p:nvPr>
            <p:ph type="body" idx="1"/>
          </p:nvPr>
        </p:nvSpPr>
        <p:spPr>
          <a:xfrm>
            <a:off x="908050" y="4721225"/>
            <a:ext cx="5003800" cy="4179888"/>
          </a:xfrm>
          <a:noFill/>
        </p:spPr>
        <p:txBody>
          <a:bodyPr lIns="180837" tIns="88803" rIns="180837" bIns="88803"/>
          <a:lstStyle/>
          <a:p>
            <a:pPr defTabSz="3603625" eaLnBrk="1" hangingPunct="1"/>
            <a:endParaRPr lang="pt-BR" altLang="pt-BR" smtClean="0"/>
          </a:p>
        </p:txBody>
      </p:sp>
    </p:spTree>
    <p:extLst>
      <p:ext uri="{BB962C8B-B14F-4D97-AF65-F5344CB8AC3E}">
        <p14:creationId xmlns:p14="http://schemas.microsoft.com/office/powerpoint/2010/main" val="1620966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Espaço Reservado para Imagem de Slide 1"/>
          <p:cNvSpPr>
            <a:spLocks noGrp="1" noRot="1" noChangeAspect="1" noTextEdit="1"/>
          </p:cNvSpPr>
          <p:nvPr>
            <p:ph type="sldImg"/>
          </p:nvPr>
        </p:nvSpPr>
        <p:spPr>
          <a:ln/>
        </p:spPr>
      </p:sp>
      <p:sp>
        <p:nvSpPr>
          <p:cNvPr id="152579" name="Espaço Reservado para Anotações 2"/>
          <p:cNvSpPr>
            <a:spLocks noGrp="1"/>
          </p:cNvSpPr>
          <p:nvPr>
            <p:ph type="body" idx="1"/>
          </p:nvPr>
        </p:nvSpPr>
        <p:spPr>
          <a:noFill/>
        </p:spPr>
        <p:txBody>
          <a:bodyPr/>
          <a:lstStyle/>
          <a:p>
            <a:r>
              <a:rPr lang="pt-BR" altLang="pt-BR" sz="1600" smtClean="0"/>
              <a:t>Nestas fotos vemos acidentes em caldeiras e vasos de pressão causados por falhas nos sistemas de controle e segurança das mesmas. </a:t>
            </a:r>
          </a:p>
          <a:p>
            <a:r>
              <a:rPr lang="pt-BR" altLang="pt-BR" sz="1600" smtClean="0"/>
              <a:t>A provável causa desses acidentes foi a falta de atuação dos sistemas de proteção. Ou as PSVs não atuaram conforme deveriam, ou não existiam, ou estavam bloqueadas.</a:t>
            </a:r>
          </a:p>
        </p:txBody>
      </p:sp>
      <p:sp>
        <p:nvSpPr>
          <p:cNvPr id="152580" name="Espaço Reservado para Número de Slide 3"/>
          <p:cNvSpPr>
            <a:spLocks noGrp="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74FC183E-BD5F-4798-A8CF-9B812120357F}" type="slidenum">
              <a:rPr lang="pt-BR" altLang="pt-BR" sz="1300"/>
              <a:pPr>
                <a:spcBef>
                  <a:spcPct val="0"/>
                </a:spcBef>
              </a:pPr>
              <a:t>9</a:t>
            </a:fld>
            <a:endParaRPr lang="pt-BR" altLang="pt-BR" sz="1300"/>
          </a:p>
        </p:txBody>
      </p:sp>
    </p:spTree>
    <p:extLst>
      <p:ext uri="{BB962C8B-B14F-4D97-AF65-F5344CB8AC3E}">
        <p14:creationId xmlns:p14="http://schemas.microsoft.com/office/powerpoint/2010/main" val="227000944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Espaço Reservado para Imagem de Slide 1"/>
          <p:cNvSpPr>
            <a:spLocks noGrp="1" noRot="1" noChangeAspect="1" noTextEdit="1"/>
          </p:cNvSpPr>
          <p:nvPr>
            <p:ph type="sldImg"/>
          </p:nvPr>
        </p:nvSpPr>
        <p:spPr>
          <a:ln/>
        </p:spPr>
      </p:sp>
      <p:sp>
        <p:nvSpPr>
          <p:cNvPr id="236547" name="Espaço Reservado para Anotações 2"/>
          <p:cNvSpPr>
            <a:spLocks noGrp="1"/>
          </p:cNvSpPr>
          <p:nvPr>
            <p:ph type="body" idx="1"/>
          </p:nvPr>
        </p:nvSpPr>
        <p:spPr>
          <a:noFill/>
        </p:spPr>
        <p:txBody>
          <a:bodyPr/>
          <a:lstStyle/>
          <a:p>
            <a:endParaRPr lang="pt-BR" altLang="pt-BR" smtClean="0"/>
          </a:p>
        </p:txBody>
      </p:sp>
      <p:sp>
        <p:nvSpPr>
          <p:cNvPr id="236548" name="Espaço Reservado para Número de Slide 3"/>
          <p:cNvSpPr>
            <a:spLocks noGrp="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5DE0B9FD-54DD-47B1-B59B-50DC3F8EA596}" type="slidenum">
              <a:rPr lang="pt-BR" altLang="pt-BR" sz="1300"/>
              <a:pPr>
                <a:spcBef>
                  <a:spcPct val="0"/>
                </a:spcBef>
              </a:pPr>
              <a:t>92</a:t>
            </a:fld>
            <a:endParaRPr lang="pt-BR" altLang="pt-BR" sz="1300"/>
          </a:p>
        </p:txBody>
      </p:sp>
    </p:spTree>
    <p:extLst>
      <p:ext uri="{BB962C8B-B14F-4D97-AF65-F5344CB8AC3E}">
        <p14:creationId xmlns:p14="http://schemas.microsoft.com/office/powerpoint/2010/main" val="106147801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B8D74627-AFD8-4023-A3B4-FC8BD1B24610}" type="slidenum">
              <a:rPr lang="pt-BR" altLang="pt-BR" sz="1300"/>
              <a:pPr>
                <a:spcBef>
                  <a:spcPct val="0"/>
                </a:spcBef>
              </a:pPr>
              <a:t>93</a:t>
            </a:fld>
            <a:endParaRPr lang="pt-BR" altLang="pt-BR" sz="1300"/>
          </a:p>
        </p:txBody>
      </p:sp>
      <p:sp>
        <p:nvSpPr>
          <p:cNvPr id="237571" name="Rectangle 5"/>
          <p:cNvSpPr txBox="1">
            <a:spLocks noGrp="1" noChangeArrowheads="1"/>
          </p:cNvSpPr>
          <p:nvPr/>
        </p:nvSpPr>
        <p:spPr bwMode="auto">
          <a:xfrm>
            <a:off x="3862388" y="9432925"/>
            <a:ext cx="2957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376" tIns="0" rIns="19376" bIns="0" anchor="b"/>
          <a:lstStyle>
            <a:lvl1pPr defTabSz="754063">
              <a:spcBef>
                <a:spcPct val="30000"/>
              </a:spcBef>
              <a:defRPr sz="1200">
                <a:solidFill>
                  <a:schemeClr val="tx1"/>
                </a:solidFill>
                <a:latin typeface="Times New Roman" pitchFamily="18" charset="0"/>
              </a:defRPr>
            </a:lvl1pPr>
            <a:lvl2pPr marL="742950" indent="-285750" defTabSz="754063">
              <a:spcBef>
                <a:spcPct val="30000"/>
              </a:spcBef>
              <a:defRPr sz="1200">
                <a:solidFill>
                  <a:schemeClr val="tx1"/>
                </a:solidFill>
                <a:latin typeface="Times New Roman" pitchFamily="18" charset="0"/>
              </a:defRPr>
            </a:lvl2pPr>
            <a:lvl3pPr marL="1143000" indent="-228600" defTabSz="754063">
              <a:spcBef>
                <a:spcPct val="30000"/>
              </a:spcBef>
              <a:defRPr sz="1200">
                <a:solidFill>
                  <a:schemeClr val="tx1"/>
                </a:solidFill>
                <a:latin typeface="Times New Roman" pitchFamily="18" charset="0"/>
              </a:defRPr>
            </a:lvl3pPr>
            <a:lvl4pPr marL="1600200" indent="-228600" defTabSz="754063">
              <a:spcBef>
                <a:spcPct val="30000"/>
              </a:spcBef>
              <a:defRPr sz="1200">
                <a:solidFill>
                  <a:schemeClr val="tx1"/>
                </a:solidFill>
                <a:latin typeface="Times New Roman" pitchFamily="18" charset="0"/>
              </a:defRPr>
            </a:lvl4pPr>
            <a:lvl5pPr marL="2057400" indent="-228600" defTabSz="754063">
              <a:spcBef>
                <a:spcPct val="30000"/>
              </a:spcBef>
              <a:defRPr sz="1200">
                <a:solidFill>
                  <a:schemeClr val="tx1"/>
                </a:solidFill>
                <a:latin typeface="Times New Roman" pitchFamily="18" charset="0"/>
              </a:defRPr>
            </a:lvl5pPr>
            <a:lvl6pPr marL="2514600" indent="-228600" defTabSz="754063" eaLnBrk="0" fontAlgn="base" hangingPunct="0">
              <a:spcBef>
                <a:spcPct val="30000"/>
              </a:spcBef>
              <a:spcAft>
                <a:spcPct val="0"/>
              </a:spcAft>
              <a:defRPr sz="1200">
                <a:solidFill>
                  <a:schemeClr val="tx1"/>
                </a:solidFill>
                <a:latin typeface="Times New Roman" pitchFamily="18" charset="0"/>
              </a:defRPr>
            </a:lvl6pPr>
            <a:lvl7pPr marL="2971800" indent="-228600" defTabSz="754063" eaLnBrk="0" fontAlgn="base" hangingPunct="0">
              <a:spcBef>
                <a:spcPct val="30000"/>
              </a:spcBef>
              <a:spcAft>
                <a:spcPct val="0"/>
              </a:spcAft>
              <a:defRPr sz="1200">
                <a:solidFill>
                  <a:schemeClr val="tx1"/>
                </a:solidFill>
                <a:latin typeface="Times New Roman" pitchFamily="18" charset="0"/>
              </a:defRPr>
            </a:lvl7pPr>
            <a:lvl8pPr marL="3429000" indent="-228600" defTabSz="754063" eaLnBrk="0" fontAlgn="base" hangingPunct="0">
              <a:spcBef>
                <a:spcPct val="30000"/>
              </a:spcBef>
              <a:spcAft>
                <a:spcPct val="0"/>
              </a:spcAft>
              <a:defRPr sz="1200">
                <a:solidFill>
                  <a:schemeClr val="tx1"/>
                </a:solidFill>
                <a:latin typeface="Times New Roman" pitchFamily="18" charset="0"/>
              </a:defRPr>
            </a:lvl8pPr>
            <a:lvl9pPr marL="3886200" indent="-228600" defTabSz="754063" eaLnBrk="0" fontAlgn="base" hangingPunct="0">
              <a:spcBef>
                <a:spcPct val="30000"/>
              </a:spcBef>
              <a:spcAft>
                <a:spcPct val="0"/>
              </a:spcAft>
              <a:defRPr sz="1200">
                <a:solidFill>
                  <a:schemeClr val="tx1"/>
                </a:solidFill>
                <a:latin typeface="Times New Roman" pitchFamily="18" charset="0"/>
              </a:defRPr>
            </a:lvl9pPr>
          </a:lstStyle>
          <a:p>
            <a:pPr algn="r">
              <a:spcBef>
                <a:spcPct val="0"/>
              </a:spcBef>
            </a:pPr>
            <a:fld id="{41BB34F9-D79B-4143-8955-E0FDDCBDB9B9}" type="slidenum">
              <a:rPr lang="pt-BR" altLang="pt-BR" sz="1100" b="0" i="1"/>
              <a:pPr algn="r">
                <a:spcBef>
                  <a:spcPct val="0"/>
                </a:spcBef>
              </a:pPr>
              <a:t>93</a:t>
            </a:fld>
            <a:endParaRPr lang="pt-BR" altLang="pt-BR" sz="1100" b="0" i="1"/>
          </a:p>
        </p:txBody>
      </p:sp>
      <p:sp>
        <p:nvSpPr>
          <p:cNvPr id="237572" name="Rectangle 2"/>
          <p:cNvSpPr>
            <a:spLocks noGrp="1" noRot="1" noChangeAspect="1" noChangeArrowheads="1" noTextEdit="1"/>
          </p:cNvSpPr>
          <p:nvPr>
            <p:ph type="sldImg"/>
          </p:nvPr>
        </p:nvSpPr>
        <p:spPr>
          <a:xfrm>
            <a:off x="931863" y="744538"/>
            <a:ext cx="4959350" cy="3722687"/>
          </a:xfrm>
          <a:ln cap="flat"/>
        </p:spPr>
      </p:sp>
      <p:sp>
        <p:nvSpPr>
          <p:cNvPr id="237573" name="Rectangle 3"/>
          <p:cNvSpPr>
            <a:spLocks noGrp="1" noChangeArrowheads="1"/>
          </p:cNvSpPr>
          <p:nvPr>
            <p:ph type="body" idx="1"/>
          </p:nvPr>
        </p:nvSpPr>
        <p:spPr>
          <a:xfrm>
            <a:off x="908050" y="4721225"/>
            <a:ext cx="5003800" cy="4179888"/>
          </a:xfrm>
          <a:noFill/>
        </p:spPr>
        <p:txBody>
          <a:bodyPr lIns="180837" tIns="88803" rIns="180837" bIns="88803"/>
          <a:lstStyle/>
          <a:p>
            <a:pPr defTabSz="3603625" eaLnBrk="1" hangingPunct="1"/>
            <a:endParaRPr lang="pt-BR" altLang="pt-BR" smtClean="0"/>
          </a:p>
        </p:txBody>
      </p:sp>
    </p:spTree>
    <p:extLst>
      <p:ext uri="{BB962C8B-B14F-4D97-AF65-F5344CB8AC3E}">
        <p14:creationId xmlns:p14="http://schemas.microsoft.com/office/powerpoint/2010/main" val="108368127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DBF42499-3B1A-4299-813C-E8C1ADD63C67}" type="slidenum">
              <a:rPr lang="pt-BR" altLang="pt-BR" sz="1300"/>
              <a:pPr>
                <a:spcBef>
                  <a:spcPct val="0"/>
                </a:spcBef>
              </a:pPr>
              <a:t>94</a:t>
            </a:fld>
            <a:endParaRPr lang="pt-BR" altLang="pt-BR" sz="1300"/>
          </a:p>
        </p:txBody>
      </p:sp>
      <p:sp>
        <p:nvSpPr>
          <p:cNvPr id="238595" name="Rectangle 5"/>
          <p:cNvSpPr txBox="1">
            <a:spLocks noGrp="1" noChangeArrowheads="1"/>
          </p:cNvSpPr>
          <p:nvPr/>
        </p:nvSpPr>
        <p:spPr bwMode="auto">
          <a:xfrm>
            <a:off x="3862388" y="9432925"/>
            <a:ext cx="2957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376" tIns="0" rIns="19376" bIns="0" anchor="b"/>
          <a:lstStyle>
            <a:lvl1pPr defTabSz="754063">
              <a:spcBef>
                <a:spcPct val="30000"/>
              </a:spcBef>
              <a:defRPr sz="1200">
                <a:solidFill>
                  <a:schemeClr val="tx1"/>
                </a:solidFill>
                <a:latin typeface="Times New Roman" pitchFamily="18" charset="0"/>
              </a:defRPr>
            </a:lvl1pPr>
            <a:lvl2pPr marL="742950" indent="-285750" defTabSz="754063">
              <a:spcBef>
                <a:spcPct val="30000"/>
              </a:spcBef>
              <a:defRPr sz="1200">
                <a:solidFill>
                  <a:schemeClr val="tx1"/>
                </a:solidFill>
                <a:latin typeface="Times New Roman" pitchFamily="18" charset="0"/>
              </a:defRPr>
            </a:lvl2pPr>
            <a:lvl3pPr marL="1143000" indent="-228600" defTabSz="754063">
              <a:spcBef>
                <a:spcPct val="30000"/>
              </a:spcBef>
              <a:defRPr sz="1200">
                <a:solidFill>
                  <a:schemeClr val="tx1"/>
                </a:solidFill>
                <a:latin typeface="Times New Roman" pitchFamily="18" charset="0"/>
              </a:defRPr>
            </a:lvl3pPr>
            <a:lvl4pPr marL="1600200" indent="-228600" defTabSz="754063">
              <a:spcBef>
                <a:spcPct val="30000"/>
              </a:spcBef>
              <a:defRPr sz="1200">
                <a:solidFill>
                  <a:schemeClr val="tx1"/>
                </a:solidFill>
                <a:latin typeface="Times New Roman" pitchFamily="18" charset="0"/>
              </a:defRPr>
            </a:lvl4pPr>
            <a:lvl5pPr marL="2057400" indent="-228600" defTabSz="754063">
              <a:spcBef>
                <a:spcPct val="30000"/>
              </a:spcBef>
              <a:defRPr sz="1200">
                <a:solidFill>
                  <a:schemeClr val="tx1"/>
                </a:solidFill>
                <a:latin typeface="Times New Roman" pitchFamily="18" charset="0"/>
              </a:defRPr>
            </a:lvl5pPr>
            <a:lvl6pPr marL="2514600" indent="-228600" defTabSz="754063" eaLnBrk="0" fontAlgn="base" hangingPunct="0">
              <a:spcBef>
                <a:spcPct val="30000"/>
              </a:spcBef>
              <a:spcAft>
                <a:spcPct val="0"/>
              </a:spcAft>
              <a:defRPr sz="1200">
                <a:solidFill>
                  <a:schemeClr val="tx1"/>
                </a:solidFill>
                <a:latin typeface="Times New Roman" pitchFamily="18" charset="0"/>
              </a:defRPr>
            </a:lvl6pPr>
            <a:lvl7pPr marL="2971800" indent="-228600" defTabSz="754063" eaLnBrk="0" fontAlgn="base" hangingPunct="0">
              <a:spcBef>
                <a:spcPct val="30000"/>
              </a:spcBef>
              <a:spcAft>
                <a:spcPct val="0"/>
              </a:spcAft>
              <a:defRPr sz="1200">
                <a:solidFill>
                  <a:schemeClr val="tx1"/>
                </a:solidFill>
                <a:latin typeface="Times New Roman" pitchFamily="18" charset="0"/>
              </a:defRPr>
            </a:lvl7pPr>
            <a:lvl8pPr marL="3429000" indent="-228600" defTabSz="754063" eaLnBrk="0" fontAlgn="base" hangingPunct="0">
              <a:spcBef>
                <a:spcPct val="30000"/>
              </a:spcBef>
              <a:spcAft>
                <a:spcPct val="0"/>
              </a:spcAft>
              <a:defRPr sz="1200">
                <a:solidFill>
                  <a:schemeClr val="tx1"/>
                </a:solidFill>
                <a:latin typeface="Times New Roman" pitchFamily="18" charset="0"/>
              </a:defRPr>
            </a:lvl8pPr>
            <a:lvl9pPr marL="3886200" indent="-228600" defTabSz="754063" eaLnBrk="0" fontAlgn="base" hangingPunct="0">
              <a:spcBef>
                <a:spcPct val="30000"/>
              </a:spcBef>
              <a:spcAft>
                <a:spcPct val="0"/>
              </a:spcAft>
              <a:defRPr sz="1200">
                <a:solidFill>
                  <a:schemeClr val="tx1"/>
                </a:solidFill>
                <a:latin typeface="Times New Roman" pitchFamily="18" charset="0"/>
              </a:defRPr>
            </a:lvl9pPr>
          </a:lstStyle>
          <a:p>
            <a:pPr algn="r">
              <a:spcBef>
                <a:spcPct val="0"/>
              </a:spcBef>
            </a:pPr>
            <a:fld id="{1CFA6444-5394-478E-B5F0-1EE664289789}" type="slidenum">
              <a:rPr lang="pt-BR" altLang="pt-BR" sz="1100" b="0" i="1"/>
              <a:pPr algn="r">
                <a:spcBef>
                  <a:spcPct val="0"/>
                </a:spcBef>
              </a:pPr>
              <a:t>94</a:t>
            </a:fld>
            <a:endParaRPr lang="pt-BR" altLang="pt-BR" sz="1100" b="0" i="1"/>
          </a:p>
        </p:txBody>
      </p:sp>
      <p:sp>
        <p:nvSpPr>
          <p:cNvPr id="238596" name="Rectangle 2"/>
          <p:cNvSpPr>
            <a:spLocks noGrp="1" noRot="1" noChangeAspect="1" noChangeArrowheads="1" noTextEdit="1"/>
          </p:cNvSpPr>
          <p:nvPr>
            <p:ph type="sldImg"/>
          </p:nvPr>
        </p:nvSpPr>
        <p:spPr>
          <a:xfrm>
            <a:off x="931863" y="744538"/>
            <a:ext cx="4959350" cy="3722687"/>
          </a:xfrm>
          <a:ln cap="flat"/>
        </p:spPr>
      </p:sp>
      <p:sp>
        <p:nvSpPr>
          <p:cNvPr id="238597" name="Rectangle 3"/>
          <p:cNvSpPr>
            <a:spLocks noGrp="1" noChangeArrowheads="1"/>
          </p:cNvSpPr>
          <p:nvPr>
            <p:ph type="body" idx="1"/>
          </p:nvPr>
        </p:nvSpPr>
        <p:spPr>
          <a:xfrm>
            <a:off x="908050" y="4721225"/>
            <a:ext cx="5003800" cy="4179888"/>
          </a:xfrm>
          <a:noFill/>
        </p:spPr>
        <p:txBody>
          <a:bodyPr lIns="180837" tIns="88803" rIns="180837" bIns="88803"/>
          <a:lstStyle/>
          <a:p>
            <a:pPr defTabSz="3603625" eaLnBrk="1" hangingPunct="1"/>
            <a:endParaRPr lang="pt-BR" altLang="pt-BR" smtClean="0"/>
          </a:p>
        </p:txBody>
      </p:sp>
    </p:spTree>
    <p:extLst>
      <p:ext uri="{BB962C8B-B14F-4D97-AF65-F5344CB8AC3E}">
        <p14:creationId xmlns:p14="http://schemas.microsoft.com/office/powerpoint/2010/main" val="32894194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EAEF8612-8B43-49E3-8960-3B83DF32FDE6}" type="slidenum">
              <a:rPr lang="pt-BR" altLang="pt-BR" sz="1300"/>
              <a:pPr>
                <a:spcBef>
                  <a:spcPct val="0"/>
                </a:spcBef>
              </a:pPr>
              <a:t>95</a:t>
            </a:fld>
            <a:endParaRPr lang="pt-BR" altLang="pt-BR" sz="1300"/>
          </a:p>
        </p:txBody>
      </p:sp>
      <p:sp>
        <p:nvSpPr>
          <p:cNvPr id="239619" name="Rectangle 5"/>
          <p:cNvSpPr txBox="1">
            <a:spLocks noGrp="1" noChangeArrowheads="1"/>
          </p:cNvSpPr>
          <p:nvPr/>
        </p:nvSpPr>
        <p:spPr bwMode="auto">
          <a:xfrm>
            <a:off x="3862388" y="9432925"/>
            <a:ext cx="2957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376" tIns="0" rIns="19376" bIns="0" anchor="b"/>
          <a:lstStyle>
            <a:lvl1pPr defTabSz="754063">
              <a:spcBef>
                <a:spcPct val="30000"/>
              </a:spcBef>
              <a:defRPr sz="1200">
                <a:solidFill>
                  <a:schemeClr val="tx1"/>
                </a:solidFill>
                <a:latin typeface="Times New Roman" pitchFamily="18" charset="0"/>
              </a:defRPr>
            </a:lvl1pPr>
            <a:lvl2pPr marL="742950" indent="-285750" defTabSz="754063">
              <a:spcBef>
                <a:spcPct val="30000"/>
              </a:spcBef>
              <a:defRPr sz="1200">
                <a:solidFill>
                  <a:schemeClr val="tx1"/>
                </a:solidFill>
                <a:latin typeface="Times New Roman" pitchFamily="18" charset="0"/>
              </a:defRPr>
            </a:lvl2pPr>
            <a:lvl3pPr marL="1143000" indent="-228600" defTabSz="754063">
              <a:spcBef>
                <a:spcPct val="30000"/>
              </a:spcBef>
              <a:defRPr sz="1200">
                <a:solidFill>
                  <a:schemeClr val="tx1"/>
                </a:solidFill>
                <a:latin typeface="Times New Roman" pitchFamily="18" charset="0"/>
              </a:defRPr>
            </a:lvl3pPr>
            <a:lvl4pPr marL="1600200" indent="-228600" defTabSz="754063">
              <a:spcBef>
                <a:spcPct val="30000"/>
              </a:spcBef>
              <a:defRPr sz="1200">
                <a:solidFill>
                  <a:schemeClr val="tx1"/>
                </a:solidFill>
                <a:latin typeface="Times New Roman" pitchFamily="18" charset="0"/>
              </a:defRPr>
            </a:lvl4pPr>
            <a:lvl5pPr marL="2057400" indent="-228600" defTabSz="754063">
              <a:spcBef>
                <a:spcPct val="30000"/>
              </a:spcBef>
              <a:defRPr sz="1200">
                <a:solidFill>
                  <a:schemeClr val="tx1"/>
                </a:solidFill>
                <a:latin typeface="Times New Roman" pitchFamily="18" charset="0"/>
              </a:defRPr>
            </a:lvl5pPr>
            <a:lvl6pPr marL="2514600" indent="-228600" defTabSz="754063" eaLnBrk="0" fontAlgn="base" hangingPunct="0">
              <a:spcBef>
                <a:spcPct val="30000"/>
              </a:spcBef>
              <a:spcAft>
                <a:spcPct val="0"/>
              </a:spcAft>
              <a:defRPr sz="1200">
                <a:solidFill>
                  <a:schemeClr val="tx1"/>
                </a:solidFill>
                <a:latin typeface="Times New Roman" pitchFamily="18" charset="0"/>
              </a:defRPr>
            </a:lvl6pPr>
            <a:lvl7pPr marL="2971800" indent="-228600" defTabSz="754063" eaLnBrk="0" fontAlgn="base" hangingPunct="0">
              <a:spcBef>
                <a:spcPct val="30000"/>
              </a:spcBef>
              <a:spcAft>
                <a:spcPct val="0"/>
              </a:spcAft>
              <a:defRPr sz="1200">
                <a:solidFill>
                  <a:schemeClr val="tx1"/>
                </a:solidFill>
                <a:latin typeface="Times New Roman" pitchFamily="18" charset="0"/>
              </a:defRPr>
            </a:lvl7pPr>
            <a:lvl8pPr marL="3429000" indent="-228600" defTabSz="754063" eaLnBrk="0" fontAlgn="base" hangingPunct="0">
              <a:spcBef>
                <a:spcPct val="30000"/>
              </a:spcBef>
              <a:spcAft>
                <a:spcPct val="0"/>
              </a:spcAft>
              <a:defRPr sz="1200">
                <a:solidFill>
                  <a:schemeClr val="tx1"/>
                </a:solidFill>
                <a:latin typeface="Times New Roman" pitchFamily="18" charset="0"/>
              </a:defRPr>
            </a:lvl8pPr>
            <a:lvl9pPr marL="3886200" indent="-228600" defTabSz="754063" eaLnBrk="0" fontAlgn="base" hangingPunct="0">
              <a:spcBef>
                <a:spcPct val="30000"/>
              </a:spcBef>
              <a:spcAft>
                <a:spcPct val="0"/>
              </a:spcAft>
              <a:defRPr sz="1200">
                <a:solidFill>
                  <a:schemeClr val="tx1"/>
                </a:solidFill>
                <a:latin typeface="Times New Roman" pitchFamily="18" charset="0"/>
              </a:defRPr>
            </a:lvl9pPr>
          </a:lstStyle>
          <a:p>
            <a:pPr algn="r">
              <a:spcBef>
                <a:spcPct val="0"/>
              </a:spcBef>
            </a:pPr>
            <a:fld id="{1B045184-6E0A-42F4-B5FC-895B04FBA825}" type="slidenum">
              <a:rPr lang="pt-BR" altLang="pt-BR" sz="1100" b="0" i="1"/>
              <a:pPr algn="r">
                <a:spcBef>
                  <a:spcPct val="0"/>
                </a:spcBef>
              </a:pPr>
              <a:t>95</a:t>
            </a:fld>
            <a:endParaRPr lang="pt-BR" altLang="pt-BR" sz="1100" b="0" i="1"/>
          </a:p>
        </p:txBody>
      </p:sp>
      <p:sp>
        <p:nvSpPr>
          <p:cNvPr id="239620" name="Rectangle 2"/>
          <p:cNvSpPr>
            <a:spLocks noGrp="1" noRot="1" noChangeAspect="1" noChangeArrowheads="1" noTextEdit="1"/>
          </p:cNvSpPr>
          <p:nvPr>
            <p:ph type="sldImg"/>
          </p:nvPr>
        </p:nvSpPr>
        <p:spPr>
          <a:xfrm>
            <a:off x="931863" y="744538"/>
            <a:ext cx="4959350" cy="3722687"/>
          </a:xfrm>
          <a:ln cap="flat"/>
        </p:spPr>
      </p:sp>
      <p:sp>
        <p:nvSpPr>
          <p:cNvPr id="239621" name="Rectangle 3"/>
          <p:cNvSpPr>
            <a:spLocks noGrp="1" noChangeArrowheads="1"/>
          </p:cNvSpPr>
          <p:nvPr>
            <p:ph type="body" idx="1"/>
          </p:nvPr>
        </p:nvSpPr>
        <p:spPr>
          <a:xfrm>
            <a:off x="908050" y="4721225"/>
            <a:ext cx="5003800" cy="4179888"/>
          </a:xfrm>
          <a:noFill/>
        </p:spPr>
        <p:txBody>
          <a:bodyPr lIns="180837" tIns="88803" rIns="180837" bIns="88803"/>
          <a:lstStyle/>
          <a:p>
            <a:pPr defTabSz="3603625" eaLnBrk="1" hangingPunct="1"/>
            <a:endParaRPr lang="pt-BR" altLang="pt-BR" smtClean="0"/>
          </a:p>
        </p:txBody>
      </p:sp>
    </p:spTree>
    <p:extLst>
      <p:ext uri="{BB962C8B-B14F-4D97-AF65-F5344CB8AC3E}">
        <p14:creationId xmlns:p14="http://schemas.microsoft.com/office/powerpoint/2010/main" val="138312869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90419170-FB4B-4ADA-886A-1F26DC51E114}" type="slidenum">
              <a:rPr lang="pt-BR" altLang="pt-BR" sz="1300"/>
              <a:pPr>
                <a:spcBef>
                  <a:spcPct val="0"/>
                </a:spcBef>
              </a:pPr>
              <a:t>96</a:t>
            </a:fld>
            <a:endParaRPr lang="pt-BR" altLang="pt-BR" sz="1300"/>
          </a:p>
        </p:txBody>
      </p:sp>
      <p:sp>
        <p:nvSpPr>
          <p:cNvPr id="240643" name="Rectangle 5"/>
          <p:cNvSpPr txBox="1">
            <a:spLocks noGrp="1" noChangeArrowheads="1"/>
          </p:cNvSpPr>
          <p:nvPr/>
        </p:nvSpPr>
        <p:spPr bwMode="auto">
          <a:xfrm>
            <a:off x="3862388" y="9432925"/>
            <a:ext cx="2957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376" tIns="0" rIns="19376" bIns="0" anchor="b"/>
          <a:lstStyle>
            <a:lvl1pPr defTabSz="754063">
              <a:spcBef>
                <a:spcPct val="30000"/>
              </a:spcBef>
              <a:defRPr sz="1200">
                <a:solidFill>
                  <a:schemeClr val="tx1"/>
                </a:solidFill>
                <a:latin typeface="Times New Roman" pitchFamily="18" charset="0"/>
              </a:defRPr>
            </a:lvl1pPr>
            <a:lvl2pPr marL="742950" indent="-285750" defTabSz="754063">
              <a:spcBef>
                <a:spcPct val="30000"/>
              </a:spcBef>
              <a:defRPr sz="1200">
                <a:solidFill>
                  <a:schemeClr val="tx1"/>
                </a:solidFill>
                <a:latin typeface="Times New Roman" pitchFamily="18" charset="0"/>
              </a:defRPr>
            </a:lvl2pPr>
            <a:lvl3pPr marL="1143000" indent="-228600" defTabSz="754063">
              <a:spcBef>
                <a:spcPct val="30000"/>
              </a:spcBef>
              <a:defRPr sz="1200">
                <a:solidFill>
                  <a:schemeClr val="tx1"/>
                </a:solidFill>
                <a:latin typeface="Times New Roman" pitchFamily="18" charset="0"/>
              </a:defRPr>
            </a:lvl3pPr>
            <a:lvl4pPr marL="1600200" indent="-228600" defTabSz="754063">
              <a:spcBef>
                <a:spcPct val="30000"/>
              </a:spcBef>
              <a:defRPr sz="1200">
                <a:solidFill>
                  <a:schemeClr val="tx1"/>
                </a:solidFill>
                <a:latin typeface="Times New Roman" pitchFamily="18" charset="0"/>
              </a:defRPr>
            </a:lvl4pPr>
            <a:lvl5pPr marL="2057400" indent="-228600" defTabSz="754063">
              <a:spcBef>
                <a:spcPct val="30000"/>
              </a:spcBef>
              <a:defRPr sz="1200">
                <a:solidFill>
                  <a:schemeClr val="tx1"/>
                </a:solidFill>
                <a:latin typeface="Times New Roman" pitchFamily="18" charset="0"/>
              </a:defRPr>
            </a:lvl5pPr>
            <a:lvl6pPr marL="2514600" indent="-228600" defTabSz="754063" eaLnBrk="0" fontAlgn="base" hangingPunct="0">
              <a:spcBef>
                <a:spcPct val="30000"/>
              </a:spcBef>
              <a:spcAft>
                <a:spcPct val="0"/>
              </a:spcAft>
              <a:defRPr sz="1200">
                <a:solidFill>
                  <a:schemeClr val="tx1"/>
                </a:solidFill>
                <a:latin typeface="Times New Roman" pitchFamily="18" charset="0"/>
              </a:defRPr>
            </a:lvl6pPr>
            <a:lvl7pPr marL="2971800" indent="-228600" defTabSz="754063" eaLnBrk="0" fontAlgn="base" hangingPunct="0">
              <a:spcBef>
                <a:spcPct val="30000"/>
              </a:spcBef>
              <a:spcAft>
                <a:spcPct val="0"/>
              </a:spcAft>
              <a:defRPr sz="1200">
                <a:solidFill>
                  <a:schemeClr val="tx1"/>
                </a:solidFill>
                <a:latin typeface="Times New Roman" pitchFamily="18" charset="0"/>
              </a:defRPr>
            </a:lvl7pPr>
            <a:lvl8pPr marL="3429000" indent="-228600" defTabSz="754063" eaLnBrk="0" fontAlgn="base" hangingPunct="0">
              <a:spcBef>
                <a:spcPct val="30000"/>
              </a:spcBef>
              <a:spcAft>
                <a:spcPct val="0"/>
              </a:spcAft>
              <a:defRPr sz="1200">
                <a:solidFill>
                  <a:schemeClr val="tx1"/>
                </a:solidFill>
                <a:latin typeface="Times New Roman" pitchFamily="18" charset="0"/>
              </a:defRPr>
            </a:lvl8pPr>
            <a:lvl9pPr marL="3886200" indent="-228600" defTabSz="754063" eaLnBrk="0" fontAlgn="base" hangingPunct="0">
              <a:spcBef>
                <a:spcPct val="30000"/>
              </a:spcBef>
              <a:spcAft>
                <a:spcPct val="0"/>
              </a:spcAft>
              <a:defRPr sz="1200">
                <a:solidFill>
                  <a:schemeClr val="tx1"/>
                </a:solidFill>
                <a:latin typeface="Times New Roman" pitchFamily="18" charset="0"/>
              </a:defRPr>
            </a:lvl9pPr>
          </a:lstStyle>
          <a:p>
            <a:pPr algn="r">
              <a:spcBef>
                <a:spcPct val="0"/>
              </a:spcBef>
            </a:pPr>
            <a:fld id="{E790BF74-B871-4D46-9705-14ACB945BE4E}" type="slidenum">
              <a:rPr lang="pt-BR" altLang="pt-BR" sz="1100" b="0" i="1"/>
              <a:pPr algn="r">
                <a:spcBef>
                  <a:spcPct val="0"/>
                </a:spcBef>
              </a:pPr>
              <a:t>96</a:t>
            </a:fld>
            <a:endParaRPr lang="pt-BR" altLang="pt-BR" sz="1100" b="0" i="1"/>
          </a:p>
        </p:txBody>
      </p:sp>
      <p:sp>
        <p:nvSpPr>
          <p:cNvPr id="240644" name="Rectangle 2"/>
          <p:cNvSpPr>
            <a:spLocks noGrp="1" noRot="1" noChangeAspect="1" noChangeArrowheads="1" noTextEdit="1"/>
          </p:cNvSpPr>
          <p:nvPr>
            <p:ph type="sldImg"/>
          </p:nvPr>
        </p:nvSpPr>
        <p:spPr>
          <a:xfrm>
            <a:off x="931863" y="744538"/>
            <a:ext cx="4959350" cy="3722687"/>
          </a:xfrm>
          <a:ln cap="flat"/>
        </p:spPr>
      </p:sp>
      <p:sp>
        <p:nvSpPr>
          <p:cNvPr id="240645" name="Rectangle 3"/>
          <p:cNvSpPr>
            <a:spLocks noGrp="1" noChangeArrowheads="1"/>
          </p:cNvSpPr>
          <p:nvPr>
            <p:ph type="body" idx="1"/>
          </p:nvPr>
        </p:nvSpPr>
        <p:spPr>
          <a:xfrm>
            <a:off x="908050" y="4721225"/>
            <a:ext cx="5003800" cy="4179888"/>
          </a:xfrm>
          <a:noFill/>
        </p:spPr>
        <p:txBody>
          <a:bodyPr lIns="180837" tIns="88803" rIns="180837" bIns="88803"/>
          <a:lstStyle/>
          <a:p>
            <a:pPr defTabSz="3603625" eaLnBrk="1" hangingPunct="1"/>
            <a:endParaRPr lang="pt-BR" altLang="pt-BR" smtClean="0"/>
          </a:p>
        </p:txBody>
      </p:sp>
    </p:spTree>
    <p:extLst>
      <p:ext uri="{BB962C8B-B14F-4D97-AF65-F5344CB8AC3E}">
        <p14:creationId xmlns:p14="http://schemas.microsoft.com/office/powerpoint/2010/main" val="339045751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FA3E9490-05F9-4580-997C-562BED89F69E}" type="slidenum">
              <a:rPr lang="pt-BR" altLang="pt-BR" sz="1300"/>
              <a:pPr>
                <a:spcBef>
                  <a:spcPct val="0"/>
                </a:spcBef>
              </a:pPr>
              <a:t>97</a:t>
            </a:fld>
            <a:endParaRPr lang="pt-BR" altLang="pt-BR" sz="1300"/>
          </a:p>
        </p:txBody>
      </p:sp>
      <p:sp>
        <p:nvSpPr>
          <p:cNvPr id="241667" name="Rectangle 5"/>
          <p:cNvSpPr txBox="1">
            <a:spLocks noGrp="1" noChangeArrowheads="1"/>
          </p:cNvSpPr>
          <p:nvPr/>
        </p:nvSpPr>
        <p:spPr bwMode="auto">
          <a:xfrm>
            <a:off x="3862388" y="9432925"/>
            <a:ext cx="2957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376" tIns="0" rIns="19376" bIns="0" anchor="b"/>
          <a:lstStyle>
            <a:lvl1pPr defTabSz="754063">
              <a:spcBef>
                <a:spcPct val="30000"/>
              </a:spcBef>
              <a:defRPr sz="1200">
                <a:solidFill>
                  <a:schemeClr val="tx1"/>
                </a:solidFill>
                <a:latin typeface="Times New Roman" pitchFamily="18" charset="0"/>
              </a:defRPr>
            </a:lvl1pPr>
            <a:lvl2pPr marL="742950" indent="-285750" defTabSz="754063">
              <a:spcBef>
                <a:spcPct val="30000"/>
              </a:spcBef>
              <a:defRPr sz="1200">
                <a:solidFill>
                  <a:schemeClr val="tx1"/>
                </a:solidFill>
                <a:latin typeface="Times New Roman" pitchFamily="18" charset="0"/>
              </a:defRPr>
            </a:lvl2pPr>
            <a:lvl3pPr marL="1143000" indent="-228600" defTabSz="754063">
              <a:spcBef>
                <a:spcPct val="30000"/>
              </a:spcBef>
              <a:defRPr sz="1200">
                <a:solidFill>
                  <a:schemeClr val="tx1"/>
                </a:solidFill>
                <a:latin typeface="Times New Roman" pitchFamily="18" charset="0"/>
              </a:defRPr>
            </a:lvl3pPr>
            <a:lvl4pPr marL="1600200" indent="-228600" defTabSz="754063">
              <a:spcBef>
                <a:spcPct val="30000"/>
              </a:spcBef>
              <a:defRPr sz="1200">
                <a:solidFill>
                  <a:schemeClr val="tx1"/>
                </a:solidFill>
                <a:latin typeface="Times New Roman" pitchFamily="18" charset="0"/>
              </a:defRPr>
            </a:lvl4pPr>
            <a:lvl5pPr marL="2057400" indent="-228600" defTabSz="754063">
              <a:spcBef>
                <a:spcPct val="30000"/>
              </a:spcBef>
              <a:defRPr sz="1200">
                <a:solidFill>
                  <a:schemeClr val="tx1"/>
                </a:solidFill>
                <a:latin typeface="Times New Roman" pitchFamily="18" charset="0"/>
              </a:defRPr>
            </a:lvl5pPr>
            <a:lvl6pPr marL="2514600" indent="-228600" defTabSz="754063" eaLnBrk="0" fontAlgn="base" hangingPunct="0">
              <a:spcBef>
                <a:spcPct val="30000"/>
              </a:spcBef>
              <a:spcAft>
                <a:spcPct val="0"/>
              </a:spcAft>
              <a:defRPr sz="1200">
                <a:solidFill>
                  <a:schemeClr val="tx1"/>
                </a:solidFill>
                <a:latin typeface="Times New Roman" pitchFamily="18" charset="0"/>
              </a:defRPr>
            </a:lvl6pPr>
            <a:lvl7pPr marL="2971800" indent="-228600" defTabSz="754063" eaLnBrk="0" fontAlgn="base" hangingPunct="0">
              <a:spcBef>
                <a:spcPct val="30000"/>
              </a:spcBef>
              <a:spcAft>
                <a:spcPct val="0"/>
              </a:spcAft>
              <a:defRPr sz="1200">
                <a:solidFill>
                  <a:schemeClr val="tx1"/>
                </a:solidFill>
                <a:latin typeface="Times New Roman" pitchFamily="18" charset="0"/>
              </a:defRPr>
            </a:lvl7pPr>
            <a:lvl8pPr marL="3429000" indent="-228600" defTabSz="754063" eaLnBrk="0" fontAlgn="base" hangingPunct="0">
              <a:spcBef>
                <a:spcPct val="30000"/>
              </a:spcBef>
              <a:spcAft>
                <a:spcPct val="0"/>
              </a:spcAft>
              <a:defRPr sz="1200">
                <a:solidFill>
                  <a:schemeClr val="tx1"/>
                </a:solidFill>
                <a:latin typeface="Times New Roman" pitchFamily="18" charset="0"/>
              </a:defRPr>
            </a:lvl8pPr>
            <a:lvl9pPr marL="3886200" indent="-228600" defTabSz="754063" eaLnBrk="0" fontAlgn="base" hangingPunct="0">
              <a:spcBef>
                <a:spcPct val="30000"/>
              </a:spcBef>
              <a:spcAft>
                <a:spcPct val="0"/>
              </a:spcAft>
              <a:defRPr sz="1200">
                <a:solidFill>
                  <a:schemeClr val="tx1"/>
                </a:solidFill>
                <a:latin typeface="Times New Roman" pitchFamily="18" charset="0"/>
              </a:defRPr>
            </a:lvl9pPr>
          </a:lstStyle>
          <a:p>
            <a:pPr algn="r">
              <a:spcBef>
                <a:spcPct val="0"/>
              </a:spcBef>
            </a:pPr>
            <a:fld id="{54FA7F39-7ED7-4408-B3EA-E3730F840992}" type="slidenum">
              <a:rPr lang="pt-BR" altLang="pt-BR" sz="1100" b="0" i="1"/>
              <a:pPr algn="r">
                <a:spcBef>
                  <a:spcPct val="0"/>
                </a:spcBef>
              </a:pPr>
              <a:t>97</a:t>
            </a:fld>
            <a:endParaRPr lang="pt-BR" altLang="pt-BR" sz="1100" b="0" i="1"/>
          </a:p>
        </p:txBody>
      </p:sp>
      <p:sp>
        <p:nvSpPr>
          <p:cNvPr id="241668" name="Rectangle 2"/>
          <p:cNvSpPr>
            <a:spLocks noGrp="1" noRot="1" noChangeAspect="1" noChangeArrowheads="1" noTextEdit="1"/>
          </p:cNvSpPr>
          <p:nvPr>
            <p:ph type="sldImg"/>
          </p:nvPr>
        </p:nvSpPr>
        <p:spPr>
          <a:xfrm>
            <a:off x="931863" y="744538"/>
            <a:ext cx="4959350" cy="3722687"/>
          </a:xfrm>
          <a:ln cap="flat"/>
        </p:spPr>
      </p:sp>
      <p:sp>
        <p:nvSpPr>
          <p:cNvPr id="241669" name="Rectangle 3"/>
          <p:cNvSpPr>
            <a:spLocks noGrp="1" noChangeArrowheads="1"/>
          </p:cNvSpPr>
          <p:nvPr>
            <p:ph type="body" idx="1"/>
          </p:nvPr>
        </p:nvSpPr>
        <p:spPr>
          <a:xfrm>
            <a:off x="908050" y="4721225"/>
            <a:ext cx="5003800" cy="4179888"/>
          </a:xfrm>
          <a:noFill/>
        </p:spPr>
        <p:txBody>
          <a:bodyPr lIns="180837" tIns="88803" rIns="180837" bIns="88803"/>
          <a:lstStyle/>
          <a:p>
            <a:pPr defTabSz="3603625" eaLnBrk="1" hangingPunct="1"/>
            <a:endParaRPr lang="pt-BR" altLang="pt-BR" smtClean="0"/>
          </a:p>
        </p:txBody>
      </p:sp>
    </p:spTree>
    <p:extLst>
      <p:ext uri="{BB962C8B-B14F-4D97-AF65-F5344CB8AC3E}">
        <p14:creationId xmlns:p14="http://schemas.microsoft.com/office/powerpoint/2010/main" val="351387746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5233243F-13DA-4DF9-BD31-9C25E05FC2D4}" type="slidenum">
              <a:rPr lang="pt-BR" altLang="pt-BR" sz="1300"/>
              <a:pPr>
                <a:spcBef>
                  <a:spcPct val="0"/>
                </a:spcBef>
              </a:pPr>
              <a:t>98</a:t>
            </a:fld>
            <a:endParaRPr lang="pt-BR" altLang="pt-BR" sz="1300"/>
          </a:p>
        </p:txBody>
      </p:sp>
      <p:sp>
        <p:nvSpPr>
          <p:cNvPr id="242691" name="Rectangle 5"/>
          <p:cNvSpPr txBox="1">
            <a:spLocks noGrp="1" noChangeArrowheads="1"/>
          </p:cNvSpPr>
          <p:nvPr/>
        </p:nvSpPr>
        <p:spPr bwMode="auto">
          <a:xfrm>
            <a:off x="3862388" y="9432925"/>
            <a:ext cx="2957512"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376" tIns="0" rIns="19376" bIns="0" anchor="b"/>
          <a:lstStyle>
            <a:lvl1pPr defTabSz="754063">
              <a:spcBef>
                <a:spcPct val="30000"/>
              </a:spcBef>
              <a:defRPr sz="1200">
                <a:solidFill>
                  <a:schemeClr val="tx1"/>
                </a:solidFill>
                <a:latin typeface="Times New Roman" pitchFamily="18" charset="0"/>
              </a:defRPr>
            </a:lvl1pPr>
            <a:lvl2pPr marL="742950" indent="-285750" defTabSz="754063">
              <a:spcBef>
                <a:spcPct val="30000"/>
              </a:spcBef>
              <a:defRPr sz="1200">
                <a:solidFill>
                  <a:schemeClr val="tx1"/>
                </a:solidFill>
                <a:latin typeface="Times New Roman" pitchFamily="18" charset="0"/>
              </a:defRPr>
            </a:lvl2pPr>
            <a:lvl3pPr marL="1143000" indent="-228600" defTabSz="754063">
              <a:spcBef>
                <a:spcPct val="30000"/>
              </a:spcBef>
              <a:defRPr sz="1200">
                <a:solidFill>
                  <a:schemeClr val="tx1"/>
                </a:solidFill>
                <a:latin typeface="Times New Roman" pitchFamily="18" charset="0"/>
              </a:defRPr>
            </a:lvl3pPr>
            <a:lvl4pPr marL="1600200" indent="-228600" defTabSz="754063">
              <a:spcBef>
                <a:spcPct val="30000"/>
              </a:spcBef>
              <a:defRPr sz="1200">
                <a:solidFill>
                  <a:schemeClr val="tx1"/>
                </a:solidFill>
                <a:latin typeface="Times New Roman" pitchFamily="18" charset="0"/>
              </a:defRPr>
            </a:lvl4pPr>
            <a:lvl5pPr marL="2057400" indent="-228600" defTabSz="754063">
              <a:spcBef>
                <a:spcPct val="30000"/>
              </a:spcBef>
              <a:defRPr sz="1200">
                <a:solidFill>
                  <a:schemeClr val="tx1"/>
                </a:solidFill>
                <a:latin typeface="Times New Roman" pitchFamily="18" charset="0"/>
              </a:defRPr>
            </a:lvl5pPr>
            <a:lvl6pPr marL="2514600" indent="-228600" defTabSz="754063" eaLnBrk="0" fontAlgn="base" hangingPunct="0">
              <a:spcBef>
                <a:spcPct val="30000"/>
              </a:spcBef>
              <a:spcAft>
                <a:spcPct val="0"/>
              </a:spcAft>
              <a:defRPr sz="1200">
                <a:solidFill>
                  <a:schemeClr val="tx1"/>
                </a:solidFill>
                <a:latin typeface="Times New Roman" pitchFamily="18" charset="0"/>
              </a:defRPr>
            </a:lvl6pPr>
            <a:lvl7pPr marL="2971800" indent="-228600" defTabSz="754063" eaLnBrk="0" fontAlgn="base" hangingPunct="0">
              <a:spcBef>
                <a:spcPct val="30000"/>
              </a:spcBef>
              <a:spcAft>
                <a:spcPct val="0"/>
              </a:spcAft>
              <a:defRPr sz="1200">
                <a:solidFill>
                  <a:schemeClr val="tx1"/>
                </a:solidFill>
                <a:latin typeface="Times New Roman" pitchFamily="18" charset="0"/>
              </a:defRPr>
            </a:lvl7pPr>
            <a:lvl8pPr marL="3429000" indent="-228600" defTabSz="754063" eaLnBrk="0" fontAlgn="base" hangingPunct="0">
              <a:spcBef>
                <a:spcPct val="30000"/>
              </a:spcBef>
              <a:spcAft>
                <a:spcPct val="0"/>
              </a:spcAft>
              <a:defRPr sz="1200">
                <a:solidFill>
                  <a:schemeClr val="tx1"/>
                </a:solidFill>
                <a:latin typeface="Times New Roman" pitchFamily="18" charset="0"/>
              </a:defRPr>
            </a:lvl8pPr>
            <a:lvl9pPr marL="3886200" indent="-228600" defTabSz="754063" eaLnBrk="0" fontAlgn="base" hangingPunct="0">
              <a:spcBef>
                <a:spcPct val="30000"/>
              </a:spcBef>
              <a:spcAft>
                <a:spcPct val="0"/>
              </a:spcAft>
              <a:defRPr sz="1200">
                <a:solidFill>
                  <a:schemeClr val="tx1"/>
                </a:solidFill>
                <a:latin typeface="Times New Roman" pitchFamily="18" charset="0"/>
              </a:defRPr>
            </a:lvl9pPr>
          </a:lstStyle>
          <a:p>
            <a:pPr algn="r">
              <a:spcBef>
                <a:spcPct val="0"/>
              </a:spcBef>
            </a:pPr>
            <a:fld id="{1BBC494A-4070-4F72-9D92-D52D4D3E4C6E}" type="slidenum">
              <a:rPr lang="pt-BR" altLang="pt-BR" sz="1100" b="0" i="1"/>
              <a:pPr algn="r">
                <a:spcBef>
                  <a:spcPct val="0"/>
                </a:spcBef>
              </a:pPr>
              <a:t>98</a:t>
            </a:fld>
            <a:endParaRPr lang="pt-BR" altLang="pt-BR" sz="1100" b="0" i="1"/>
          </a:p>
        </p:txBody>
      </p:sp>
      <p:sp>
        <p:nvSpPr>
          <p:cNvPr id="242692" name="Rectangle 2"/>
          <p:cNvSpPr>
            <a:spLocks noGrp="1" noRot="1" noChangeAspect="1" noChangeArrowheads="1" noTextEdit="1"/>
          </p:cNvSpPr>
          <p:nvPr>
            <p:ph type="sldImg"/>
          </p:nvPr>
        </p:nvSpPr>
        <p:spPr>
          <a:xfrm>
            <a:off x="931863" y="744538"/>
            <a:ext cx="4959350" cy="3722687"/>
          </a:xfrm>
          <a:ln cap="flat"/>
        </p:spPr>
      </p:sp>
      <p:sp>
        <p:nvSpPr>
          <p:cNvPr id="242693" name="Rectangle 3"/>
          <p:cNvSpPr>
            <a:spLocks noGrp="1" noChangeArrowheads="1"/>
          </p:cNvSpPr>
          <p:nvPr>
            <p:ph type="body" idx="1"/>
          </p:nvPr>
        </p:nvSpPr>
        <p:spPr>
          <a:xfrm>
            <a:off x="908050" y="4721225"/>
            <a:ext cx="5003800" cy="4179888"/>
          </a:xfrm>
          <a:noFill/>
        </p:spPr>
        <p:txBody>
          <a:bodyPr lIns="180837" tIns="88803" rIns="180837" bIns="88803"/>
          <a:lstStyle/>
          <a:p>
            <a:pPr defTabSz="3603625" eaLnBrk="1" hangingPunct="1"/>
            <a:endParaRPr lang="pt-BR" altLang="pt-BR" smtClean="0"/>
          </a:p>
        </p:txBody>
      </p:sp>
    </p:spTree>
    <p:extLst>
      <p:ext uri="{BB962C8B-B14F-4D97-AF65-F5344CB8AC3E}">
        <p14:creationId xmlns:p14="http://schemas.microsoft.com/office/powerpoint/2010/main" val="216531749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AAAD30E4-CD92-4539-B01A-2CF608771A29}" type="slidenum">
              <a:rPr lang="pt-BR" altLang="pt-BR" sz="1300"/>
              <a:pPr>
                <a:spcBef>
                  <a:spcPct val="0"/>
                </a:spcBef>
              </a:pPr>
              <a:t>99</a:t>
            </a:fld>
            <a:endParaRPr lang="pt-BR" altLang="pt-BR" sz="1300"/>
          </a:p>
        </p:txBody>
      </p:sp>
      <p:sp>
        <p:nvSpPr>
          <p:cNvPr id="243715" name="Rectangle 2"/>
          <p:cNvSpPr>
            <a:spLocks noGrp="1" noRot="1" noChangeAspect="1" noChangeArrowheads="1" noTextEdit="1"/>
          </p:cNvSpPr>
          <p:nvPr>
            <p:ph type="sldImg"/>
          </p:nvPr>
        </p:nvSpPr>
        <p:spPr>
          <a:xfrm>
            <a:off x="931863" y="744538"/>
            <a:ext cx="4959350" cy="3722687"/>
          </a:xfrm>
          <a:ln w="12700" cap="flat">
            <a:solidFill>
              <a:schemeClr val="tx1"/>
            </a:solidFill>
          </a:ln>
        </p:spPr>
      </p:sp>
      <p:sp>
        <p:nvSpPr>
          <p:cNvPr id="243716" name="Rectangle 3"/>
          <p:cNvSpPr>
            <a:spLocks noGrp="1" noChangeArrowheads="1"/>
          </p:cNvSpPr>
          <p:nvPr>
            <p:ph type="body" idx="1"/>
          </p:nvPr>
        </p:nvSpPr>
        <p:spPr>
          <a:xfrm>
            <a:off x="908050" y="4721225"/>
            <a:ext cx="5003800" cy="4179888"/>
          </a:xfrm>
          <a:noFill/>
        </p:spPr>
        <p:txBody>
          <a:bodyPr lIns="180837" tIns="88803" rIns="180837" bIns="88803"/>
          <a:lstStyle/>
          <a:p>
            <a:pPr defTabSz="3603625" eaLnBrk="1" hangingPunct="1"/>
            <a:endParaRPr lang="pt-BR" altLang="pt-BR" smtClean="0"/>
          </a:p>
        </p:txBody>
      </p:sp>
    </p:spTree>
    <p:extLst>
      <p:ext uri="{BB962C8B-B14F-4D97-AF65-F5344CB8AC3E}">
        <p14:creationId xmlns:p14="http://schemas.microsoft.com/office/powerpoint/2010/main" val="268015053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D7BBFF05-1E7E-4923-846B-D9E2794B8E71}" type="slidenum">
              <a:rPr lang="pt-BR" altLang="pt-BR" sz="1300"/>
              <a:pPr>
                <a:spcBef>
                  <a:spcPct val="0"/>
                </a:spcBef>
              </a:pPr>
              <a:t>100</a:t>
            </a:fld>
            <a:endParaRPr lang="pt-BR" altLang="pt-BR" sz="1300"/>
          </a:p>
        </p:txBody>
      </p:sp>
      <p:sp>
        <p:nvSpPr>
          <p:cNvPr id="244739" name="Rectangle 2"/>
          <p:cNvSpPr>
            <a:spLocks noGrp="1" noRot="1" noChangeAspect="1" noChangeArrowheads="1" noTextEdit="1"/>
          </p:cNvSpPr>
          <p:nvPr>
            <p:ph type="sldImg"/>
          </p:nvPr>
        </p:nvSpPr>
        <p:spPr>
          <a:xfrm>
            <a:off x="931863" y="744538"/>
            <a:ext cx="4959350" cy="3722687"/>
          </a:xfrm>
          <a:ln w="12700" cap="flat">
            <a:solidFill>
              <a:schemeClr val="tx1"/>
            </a:solidFill>
          </a:ln>
        </p:spPr>
      </p:sp>
      <p:sp>
        <p:nvSpPr>
          <p:cNvPr id="244740" name="Rectangle 3"/>
          <p:cNvSpPr>
            <a:spLocks noGrp="1" noChangeArrowheads="1"/>
          </p:cNvSpPr>
          <p:nvPr>
            <p:ph type="body" idx="1"/>
          </p:nvPr>
        </p:nvSpPr>
        <p:spPr>
          <a:xfrm>
            <a:off x="908050" y="4721225"/>
            <a:ext cx="5003800" cy="4179888"/>
          </a:xfrm>
          <a:noFill/>
        </p:spPr>
        <p:txBody>
          <a:bodyPr lIns="180837" tIns="88803" rIns="180837" bIns="88803"/>
          <a:lstStyle/>
          <a:p>
            <a:pPr defTabSz="3603625" eaLnBrk="1" hangingPunct="1"/>
            <a:endParaRPr lang="pt-BR" altLang="pt-BR" smtClean="0"/>
          </a:p>
        </p:txBody>
      </p:sp>
    </p:spTree>
    <p:extLst>
      <p:ext uri="{BB962C8B-B14F-4D97-AF65-F5344CB8AC3E}">
        <p14:creationId xmlns:p14="http://schemas.microsoft.com/office/powerpoint/2010/main" val="234667064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p:spPr>
        <p:txBody>
          <a:bodyPr/>
          <a:lstStyle>
            <a:lvl1pPr defTabSz="955675">
              <a:spcBef>
                <a:spcPct val="30000"/>
              </a:spcBef>
              <a:defRPr sz="1200">
                <a:solidFill>
                  <a:schemeClr val="tx1"/>
                </a:solidFill>
                <a:latin typeface="Times New Roman" pitchFamily="18" charset="0"/>
              </a:defRPr>
            </a:lvl1pPr>
            <a:lvl2pPr marL="717550" indent="-274638" defTabSz="955675">
              <a:spcBef>
                <a:spcPct val="30000"/>
              </a:spcBef>
              <a:defRPr sz="1200">
                <a:solidFill>
                  <a:schemeClr val="tx1"/>
                </a:solidFill>
                <a:latin typeface="Times New Roman" pitchFamily="18" charset="0"/>
              </a:defRPr>
            </a:lvl2pPr>
            <a:lvl3pPr marL="1103313" indent="-220663" defTabSz="955675">
              <a:spcBef>
                <a:spcPct val="30000"/>
              </a:spcBef>
              <a:defRPr sz="1200">
                <a:solidFill>
                  <a:schemeClr val="tx1"/>
                </a:solidFill>
                <a:latin typeface="Times New Roman" pitchFamily="18" charset="0"/>
              </a:defRPr>
            </a:lvl3pPr>
            <a:lvl4pPr marL="1546225" indent="-220663" defTabSz="955675">
              <a:spcBef>
                <a:spcPct val="30000"/>
              </a:spcBef>
              <a:defRPr sz="1200">
                <a:solidFill>
                  <a:schemeClr val="tx1"/>
                </a:solidFill>
                <a:latin typeface="Times New Roman" pitchFamily="18" charset="0"/>
              </a:defRPr>
            </a:lvl4pPr>
            <a:lvl5pPr marL="1987550" indent="-220663" defTabSz="955675">
              <a:spcBef>
                <a:spcPct val="30000"/>
              </a:spcBef>
              <a:defRPr sz="1200">
                <a:solidFill>
                  <a:schemeClr val="tx1"/>
                </a:solidFill>
                <a:latin typeface="Times New Roman" pitchFamily="18" charset="0"/>
              </a:defRPr>
            </a:lvl5pPr>
            <a:lvl6pPr marL="2444750" indent="-220663" defTabSz="955675" eaLnBrk="0" fontAlgn="base" hangingPunct="0">
              <a:spcBef>
                <a:spcPct val="30000"/>
              </a:spcBef>
              <a:spcAft>
                <a:spcPct val="0"/>
              </a:spcAft>
              <a:defRPr sz="1200">
                <a:solidFill>
                  <a:schemeClr val="tx1"/>
                </a:solidFill>
                <a:latin typeface="Times New Roman" pitchFamily="18" charset="0"/>
              </a:defRPr>
            </a:lvl6pPr>
            <a:lvl7pPr marL="2901950" indent="-220663" defTabSz="955675" eaLnBrk="0" fontAlgn="base" hangingPunct="0">
              <a:spcBef>
                <a:spcPct val="30000"/>
              </a:spcBef>
              <a:spcAft>
                <a:spcPct val="0"/>
              </a:spcAft>
              <a:defRPr sz="1200">
                <a:solidFill>
                  <a:schemeClr val="tx1"/>
                </a:solidFill>
                <a:latin typeface="Times New Roman" pitchFamily="18" charset="0"/>
              </a:defRPr>
            </a:lvl7pPr>
            <a:lvl8pPr marL="3359150" indent="-220663" defTabSz="955675" eaLnBrk="0" fontAlgn="base" hangingPunct="0">
              <a:spcBef>
                <a:spcPct val="30000"/>
              </a:spcBef>
              <a:spcAft>
                <a:spcPct val="0"/>
              </a:spcAft>
              <a:defRPr sz="1200">
                <a:solidFill>
                  <a:schemeClr val="tx1"/>
                </a:solidFill>
                <a:latin typeface="Times New Roman" pitchFamily="18" charset="0"/>
              </a:defRPr>
            </a:lvl8pPr>
            <a:lvl9pPr marL="3816350" indent="-220663" defTabSz="955675"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FAE378C2-F51B-44CC-842B-75AA778173C4}" type="slidenum">
              <a:rPr lang="pt-BR" altLang="pt-BR" sz="1300"/>
              <a:pPr>
                <a:spcBef>
                  <a:spcPct val="0"/>
                </a:spcBef>
              </a:pPr>
              <a:t>101</a:t>
            </a:fld>
            <a:endParaRPr lang="pt-BR" altLang="pt-BR" sz="1300"/>
          </a:p>
        </p:txBody>
      </p:sp>
      <p:sp>
        <p:nvSpPr>
          <p:cNvPr id="245763" name="Rectangle 2"/>
          <p:cNvSpPr>
            <a:spLocks noGrp="1" noRot="1" noChangeAspect="1" noChangeArrowheads="1" noTextEdit="1"/>
          </p:cNvSpPr>
          <p:nvPr>
            <p:ph type="sldImg"/>
          </p:nvPr>
        </p:nvSpPr>
        <p:spPr>
          <a:xfrm>
            <a:off x="931863" y="744538"/>
            <a:ext cx="4959350" cy="3722687"/>
          </a:xfrm>
          <a:ln w="12700" cap="flat">
            <a:solidFill>
              <a:schemeClr val="tx1"/>
            </a:solidFill>
          </a:ln>
        </p:spPr>
      </p:sp>
      <p:sp>
        <p:nvSpPr>
          <p:cNvPr id="245764" name="Rectangle 3"/>
          <p:cNvSpPr>
            <a:spLocks noGrp="1" noChangeArrowheads="1"/>
          </p:cNvSpPr>
          <p:nvPr>
            <p:ph type="body" idx="1"/>
          </p:nvPr>
        </p:nvSpPr>
        <p:spPr>
          <a:xfrm>
            <a:off x="908050" y="4721225"/>
            <a:ext cx="5003800" cy="4179888"/>
          </a:xfrm>
          <a:noFill/>
        </p:spPr>
        <p:txBody>
          <a:bodyPr lIns="180837" tIns="88803" rIns="180837" bIns="88803"/>
          <a:lstStyle/>
          <a:p>
            <a:pPr defTabSz="3603625" eaLnBrk="1" hangingPunct="1"/>
            <a:endParaRPr lang="pt-BR" altLang="pt-BR" smtClean="0"/>
          </a:p>
        </p:txBody>
      </p:sp>
    </p:spTree>
    <p:extLst>
      <p:ext uri="{BB962C8B-B14F-4D97-AF65-F5344CB8AC3E}">
        <p14:creationId xmlns:p14="http://schemas.microsoft.com/office/powerpoint/2010/main" val="3503100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806450" y="2505075"/>
            <a:ext cx="9139238" cy="1730375"/>
          </a:xfrm>
        </p:spPr>
        <p:txBody>
          <a:bodyPr/>
          <a:lstStyle/>
          <a:p>
            <a:r>
              <a:rPr lang="pt-BR" smtClean="0"/>
              <a:t>Clique para editar o título mestre</a:t>
            </a:r>
            <a:endParaRPr lang="pt-BR"/>
          </a:p>
        </p:txBody>
      </p:sp>
      <p:sp>
        <p:nvSpPr>
          <p:cNvPr id="3" name="Subtítulo 2"/>
          <p:cNvSpPr>
            <a:spLocks noGrp="1"/>
          </p:cNvSpPr>
          <p:nvPr>
            <p:ph type="subTitle" idx="1"/>
          </p:nvPr>
        </p:nvSpPr>
        <p:spPr>
          <a:xfrm>
            <a:off x="1612900" y="4570413"/>
            <a:ext cx="7526338" cy="2062162"/>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t-BR" smtClean="0"/>
              <a:t>Clique para editar o estilo do subtítulo mestre</a:t>
            </a:r>
            <a:endParaRPr lang="pt-BR"/>
          </a:p>
        </p:txBody>
      </p:sp>
    </p:spTree>
    <p:extLst>
      <p:ext uri="{BB962C8B-B14F-4D97-AF65-F5344CB8AC3E}">
        <p14:creationId xmlns:p14="http://schemas.microsoft.com/office/powerpoint/2010/main" val="1883737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Tree>
    <p:extLst>
      <p:ext uri="{BB962C8B-B14F-4D97-AF65-F5344CB8AC3E}">
        <p14:creationId xmlns:p14="http://schemas.microsoft.com/office/powerpoint/2010/main" val="4171705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455025" y="228600"/>
            <a:ext cx="2055813" cy="7010400"/>
          </a:xfrm>
        </p:spPr>
        <p:txBody>
          <a:bodyPr vert="eaVert"/>
          <a:lstStyle/>
          <a:p>
            <a:r>
              <a:rPr lang="pt-BR" smtClean="0"/>
              <a:t>Clique para editar o título mestre</a:t>
            </a:r>
            <a:endParaRPr lang="pt-BR"/>
          </a:p>
        </p:txBody>
      </p:sp>
      <p:sp>
        <p:nvSpPr>
          <p:cNvPr id="3" name="Espaço Reservado para Texto Vertical 2"/>
          <p:cNvSpPr>
            <a:spLocks noGrp="1"/>
          </p:cNvSpPr>
          <p:nvPr>
            <p:ph type="body" orient="vert" idx="1"/>
          </p:nvPr>
        </p:nvSpPr>
        <p:spPr>
          <a:xfrm>
            <a:off x="2286000" y="228600"/>
            <a:ext cx="6016625" cy="7010400"/>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Tree>
    <p:extLst>
      <p:ext uri="{BB962C8B-B14F-4D97-AF65-F5344CB8AC3E}">
        <p14:creationId xmlns:p14="http://schemas.microsoft.com/office/powerpoint/2010/main" val="9313394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Título e 4 partes de conteúdo">
    <p:spTree>
      <p:nvGrpSpPr>
        <p:cNvPr id="1" name=""/>
        <p:cNvGrpSpPr/>
        <p:nvPr/>
      </p:nvGrpSpPr>
      <p:grpSpPr>
        <a:xfrm>
          <a:off x="0" y="0"/>
          <a:ext cx="0" cy="0"/>
          <a:chOff x="0" y="0"/>
          <a:chExt cx="0" cy="0"/>
        </a:xfrm>
      </p:grpSpPr>
      <p:sp>
        <p:nvSpPr>
          <p:cNvPr id="2" name="Título 1"/>
          <p:cNvSpPr>
            <a:spLocks noGrp="1"/>
          </p:cNvSpPr>
          <p:nvPr>
            <p:ph type="title" sz="quarter"/>
          </p:nvPr>
        </p:nvSpPr>
        <p:spPr>
          <a:xfrm>
            <a:off x="2286000" y="228600"/>
            <a:ext cx="8224838" cy="762000"/>
          </a:xfrm>
        </p:spPr>
        <p:txBody>
          <a:bodyPr/>
          <a:lstStyle/>
          <a:p>
            <a:r>
              <a:rPr lang="pt-BR" smtClean="0"/>
              <a:t>Clique para editar o título mestre</a:t>
            </a:r>
            <a:endParaRPr lang="pt-BR"/>
          </a:p>
        </p:txBody>
      </p:sp>
      <p:sp>
        <p:nvSpPr>
          <p:cNvPr id="3" name="Espaço Reservado para Conteúdo 2"/>
          <p:cNvSpPr>
            <a:spLocks noGrp="1"/>
          </p:cNvSpPr>
          <p:nvPr>
            <p:ph sz="quarter" idx="1"/>
          </p:nvPr>
        </p:nvSpPr>
        <p:spPr>
          <a:xfrm>
            <a:off x="2743200" y="1447800"/>
            <a:ext cx="3806825" cy="2819400"/>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quarter" idx="2"/>
          </p:nvPr>
        </p:nvSpPr>
        <p:spPr>
          <a:xfrm>
            <a:off x="6702425" y="1447800"/>
            <a:ext cx="3808413" cy="2819400"/>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Conteúdo 4"/>
          <p:cNvSpPr>
            <a:spLocks noGrp="1"/>
          </p:cNvSpPr>
          <p:nvPr>
            <p:ph sz="quarter" idx="3"/>
          </p:nvPr>
        </p:nvSpPr>
        <p:spPr>
          <a:xfrm>
            <a:off x="2743200" y="4419600"/>
            <a:ext cx="3806825" cy="2819400"/>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Conteúdo 5"/>
          <p:cNvSpPr>
            <a:spLocks noGrp="1"/>
          </p:cNvSpPr>
          <p:nvPr>
            <p:ph sz="quarter" idx="4"/>
          </p:nvPr>
        </p:nvSpPr>
        <p:spPr>
          <a:xfrm>
            <a:off x="6702425" y="4419600"/>
            <a:ext cx="3808413" cy="2819400"/>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Tree>
    <p:extLst>
      <p:ext uri="{BB962C8B-B14F-4D97-AF65-F5344CB8AC3E}">
        <p14:creationId xmlns:p14="http://schemas.microsoft.com/office/powerpoint/2010/main" val="29722112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reserve="1">
  <p:cSld name="Título e conteúdo em cima do texto">
    <p:spTree>
      <p:nvGrpSpPr>
        <p:cNvPr id="1" name=""/>
        <p:cNvGrpSpPr/>
        <p:nvPr/>
      </p:nvGrpSpPr>
      <p:grpSpPr>
        <a:xfrm>
          <a:off x="0" y="0"/>
          <a:ext cx="0" cy="0"/>
          <a:chOff x="0" y="0"/>
          <a:chExt cx="0" cy="0"/>
        </a:xfrm>
      </p:grpSpPr>
      <p:sp>
        <p:nvSpPr>
          <p:cNvPr id="2" name="Título 1"/>
          <p:cNvSpPr>
            <a:spLocks noGrp="1"/>
          </p:cNvSpPr>
          <p:nvPr>
            <p:ph type="title"/>
          </p:nvPr>
        </p:nvSpPr>
        <p:spPr>
          <a:xfrm>
            <a:off x="2286000" y="228600"/>
            <a:ext cx="8224838" cy="762000"/>
          </a:xfrm>
        </p:spPr>
        <p:txBody>
          <a:bodyPr/>
          <a:lstStyle/>
          <a:p>
            <a:r>
              <a:rPr lang="pt-BR" smtClean="0"/>
              <a:t>Clique para editar o título mestre</a:t>
            </a:r>
            <a:endParaRPr lang="pt-BR"/>
          </a:p>
        </p:txBody>
      </p:sp>
      <p:sp>
        <p:nvSpPr>
          <p:cNvPr id="3" name="Espaço Reservado para Conteúdo 2"/>
          <p:cNvSpPr>
            <a:spLocks noGrp="1"/>
          </p:cNvSpPr>
          <p:nvPr>
            <p:ph sz="half" idx="1"/>
          </p:nvPr>
        </p:nvSpPr>
        <p:spPr>
          <a:xfrm>
            <a:off x="2743200" y="1447800"/>
            <a:ext cx="7767638" cy="2819400"/>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2743200" y="4419600"/>
            <a:ext cx="7767638" cy="2819400"/>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Tree>
    <p:extLst>
      <p:ext uri="{BB962C8B-B14F-4D97-AF65-F5344CB8AC3E}">
        <p14:creationId xmlns:p14="http://schemas.microsoft.com/office/powerpoint/2010/main" val="25096386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ítulo, text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2286000" y="228600"/>
            <a:ext cx="8224838" cy="762000"/>
          </a:xfrm>
        </p:spPr>
        <p:txBody>
          <a:bodyPr/>
          <a:lstStyle/>
          <a:p>
            <a:r>
              <a:rPr lang="pt-BR" smtClean="0"/>
              <a:t>Clique para editar o título mestre</a:t>
            </a:r>
            <a:endParaRPr lang="pt-BR"/>
          </a:p>
        </p:txBody>
      </p:sp>
      <p:sp>
        <p:nvSpPr>
          <p:cNvPr id="3" name="Espaço Reservado para Texto 2"/>
          <p:cNvSpPr>
            <a:spLocks noGrp="1"/>
          </p:cNvSpPr>
          <p:nvPr>
            <p:ph type="body" sz="half" idx="1"/>
          </p:nvPr>
        </p:nvSpPr>
        <p:spPr>
          <a:xfrm>
            <a:off x="2743200" y="1447800"/>
            <a:ext cx="3806825" cy="5791200"/>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6702425" y="1447800"/>
            <a:ext cx="3808413" cy="5791200"/>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Tree>
    <p:extLst>
      <p:ext uri="{BB962C8B-B14F-4D97-AF65-F5344CB8AC3E}">
        <p14:creationId xmlns:p14="http://schemas.microsoft.com/office/powerpoint/2010/main" val="10975940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reserve="1">
  <p:cSld name="Conteúdo">
    <p:spTree>
      <p:nvGrpSpPr>
        <p:cNvPr id="1" name=""/>
        <p:cNvGrpSpPr/>
        <p:nvPr/>
      </p:nvGrpSpPr>
      <p:grpSpPr>
        <a:xfrm>
          <a:off x="0" y="0"/>
          <a:ext cx="0" cy="0"/>
          <a:chOff x="0" y="0"/>
          <a:chExt cx="0" cy="0"/>
        </a:xfrm>
      </p:grpSpPr>
      <p:sp>
        <p:nvSpPr>
          <p:cNvPr id="2" name="Espaço Reservado para Conteúdo 1"/>
          <p:cNvSpPr>
            <a:spLocks noGrp="1"/>
          </p:cNvSpPr>
          <p:nvPr>
            <p:ph/>
          </p:nvPr>
        </p:nvSpPr>
        <p:spPr>
          <a:xfrm>
            <a:off x="2286000" y="228600"/>
            <a:ext cx="8224838" cy="7010400"/>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Tree>
    <p:extLst>
      <p:ext uri="{BB962C8B-B14F-4D97-AF65-F5344CB8AC3E}">
        <p14:creationId xmlns:p14="http://schemas.microsoft.com/office/powerpoint/2010/main" val="1568872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Tree>
    <p:extLst>
      <p:ext uri="{BB962C8B-B14F-4D97-AF65-F5344CB8AC3E}">
        <p14:creationId xmlns:p14="http://schemas.microsoft.com/office/powerpoint/2010/main" val="733072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49313" y="5183188"/>
            <a:ext cx="9139237" cy="1601787"/>
          </a:xfrm>
        </p:spPr>
        <p:txBody>
          <a:bodyPr/>
          <a:lstStyle>
            <a:lvl1pPr algn="l">
              <a:defRPr sz="4000" b="1" cap="all"/>
            </a:lvl1pPr>
          </a:lstStyle>
          <a:p>
            <a:r>
              <a:rPr lang="pt-BR" smtClean="0"/>
              <a:t>Clique para editar o título mestre</a:t>
            </a:r>
            <a:endParaRPr lang="pt-BR"/>
          </a:p>
        </p:txBody>
      </p:sp>
      <p:sp>
        <p:nvSpPr>
          <p:cNvPr id="3" name="Espaço Reservado para Texto 2"/>
          <p:cNvSpPr>
            <a:spLocks noGrp="1"/>
          </p:cNvSpPr>
          <p:nvPr>
            <p:ph type="body" idx="1"/>
          </p:nvPr>
        </p:nvSpPr>
        <p:spPr>
          <a:xfrm>
            <a:off x="849313" y="3419475"/>
            <a:ext cx="9139237" cy="1763713"/>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t-BR" smtClean="0"/>
              <a:t>Clique para editar o texto mestre</a:t>
            </a:r>
          </a:p>
        </p:txBody>
      </p:sp>
    </p:spTree>
    <p:extLst>
      <p:ext uri="{BB962C8B-B14F-4D97-AF65-F5344CB8AC3E}">
        <p14:creationId xmlns:p14="http://schemas.microsoft.com/office/powerpoint/2010/main" val="1915506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sz="half" idx="1"/>
          </p:nvPr>
        </p:nvSpPr>
        <p:spPr>
          <a:xfrm>
            <a:off x="2743200" y="1447800"/>
            <a:ext cx="3806825" cy="5791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6702425" y="1447800"/>
            <a:ext cx="3808413" cy="5791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Tree>
    <p:extLst>
      <p:ext uri="{BB962C8B-B14F-4D97-AF65-F5344CB8AC3E}">
        <p14:creationId xmlns:p14="http://schemas.microsoft.com/office/powerpoint/2010/main" val="3222088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538163" y="322263"/>
            <a:ext cx="9675812" cy="1344612"/>
          </a:xfrm>
        </p:spPr>
        <p:txBody>
          <a:bodyPr/>
          <a:lstStyle>
            <a:lvl1pPr>
              <a:defRPr/>
            </a:lvl1pPr>
          </a:lstStyle>
          <a:p>
            <a:r>
              <a:rPr lang="pt-BR" smtClean="0"/>
              <a:t>Clique para editar o título mestre</a:t>
            </a:r>
            <a:endParaRPr lang="pt-BR"/>
          </a:p>
        </p:txBody>
      </p:sp>
      <p:sp>
        <p:nvSpPr>
          <p:cNvPr id="3" name="Espaço Reservado para Texto 2"/>
          <p:cNvSpPr>
            <a:spLocks noGrp="1"/>
          </p:cNvSpPr>
          <p:nvPr>
            <p:ph type="body" idx="1"/>
          </p:nvPr>
        </p:nvSpPr>
        <p:spPr>
          <a:xfrm>
            <a:off x="538163" y="1804988"/>
            <a:ext cx="4749800" cy="7524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Espaço Reservado para Conteúdo 3"/>
          <p:cNvSpPr>
            <a:spLocks noGrp="1"/>
          </p:cNvSpPr>
          <p:nvPr>
            <p:ph sz="half" idx="2"/>
          </p:nvPr>
        </p:nvSpPr>
        <p:spPr>
          <a:xfrm>
            <a:off x="538163" y="2557463"/>
            <a:ext cx="4749800" cy="46482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5462588" y="1804988"/>
            <a:ext cx="4751387" cy="7524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Espaço Reservado para Conteúdo 5"/>
          <p:cNvSpPr>
            <a:spLocks noGrp="1"/>
          </p:cNvSpPr>
          <p:nvPr>
            <p:ph sz="quarter" idx="4"/>
          </p:nvPr>
        </p:nvSpPr>
        <p:spPr>
          <a:xfrm>
            <a:off x="5462588" y="2557463"/>
            <a:ext cx="4751387" cy="46482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Tree>
    <p:extLst>
      <p:ext uri="{BB962C8B-B14F-4D97-AF65-F5344CB8AC3E}">
        <p14:creationId xmlns:p14="http://schemas.microsoft.com/office/powerpoint/2010/main" val="464471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Tree>
    <p:extLst>
      <p:ext uri="{BB962C8B-B14F-4D97-AF65-F5344CB8AC3E}">
        <p14:creationId xmlns:p14="http://schemas.microsoft.com/office/powerpoint/2010/main" val="1144371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93303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538163" y="320675"/>
            <a:ext cx="3536950" cy="1366838"/>
          </a:xfrm>
        </p:spPr>
        <p:txBody>
          <a:bodyPr anchor="b"/>
          <a:lstStyle>
            <a:lvl1pPr algn="l">
              <a:defRPr sz="2000" b="1"/>
            </a:lvl1pPr>
          </a:lstStyle>
          <a:p>
            <a:r>
              <a:rPr lang="pt-BR" smtClean="0"/>
              <a:t>Clique para editar o título mestre</a:t>
            </a:r>
            <a:endParaRPr lang="pt-BR"/>
          </a:p>
        </p:txBody>
      </p:sp>
      <p:sp>
        <p:nvSpPr>
          <p:cNvPr id="3" name="Espaço Reservado para Conteúdo 2"/>
          <p:cNvSpPr>
            <a:spLocks noGrp="1"/>
          </p:cNvSpPr>
          <p:nvPr>
            <p:ph idx="1"/>
          </p:nvPr>
        </p:nvSpPr>
        <p:spPr>
          <a:xfrm>
            <a:off x="4203700" y="320675"/>
            <a:ext cx="6010275" cy="68849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538163" y="1687513"/>
            <a:ext cx="3536950" cy="55181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Tree>
    <p:extLst>
      <p:ext uri="{BB962C8B-B14F-4D97-AF65-F5344CB8AC3E}">
        <p14:creationId xmlns:p14="http://schemas.microsoft.com/office/powerpoint/2010/main" val="3916166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2108200" y="5646738"/>
            <a:ext cx="6450013" cy="666750"/>
          </a:xfrm>
        </p:spPr>
        <p:txBody>
          <a:bodyPr anchor="b"/>
          <a:lstStyle>
            <a:lvl1pPr algn="l">
              <a:defRPr sz="2000" b="1"/>
            </a:lvl1pPr>
          </a:lstStyle>
          <a:p>
            <a:r>
              <a:rPr lang="pt-BR" smtClean="0"/>
              <a:t>Clique para editar o título mestre</a:t>
            </a:r>
            <a:endParaRPr lang="pt-BR"/>
          </a:p>
        </p:txBody>
      </p:sp>
      <p:sp>
        <p:nvSpPr>
          <p:cNvPr id="3" name="Espaço Reservado para Imagem 2"/>
          <p:cNvSpPr>
            <a:spLocks noGrp="1"/>
          </p:cNvSpPr>
          <p:nvPr>
            <p:ph type="pic" idx="1"/>
          </p:nvPr>
        </p:nvSpPr>
        <p:spPr>
          <a:xfrm>
            <a:off x="2108200" y="720725"/>
            <a:ext cx="6450013" cy="484028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smtClean="0"/>
          </a:p>
        </p:txBody>
      </p:sp>
      <p:sp>
        <p:nvSpPr>
          <p:cNvPr id="4" name="Espaço Reservado para Texto 3"/>
          <p:cNvSpPr>
            <a:spLocks noGrp="1"/>
          </p:cNvSpPr>
          <p:nvPr>
            <p:ph type="body" sz="half" idx="2"/>
          </p:nvPr>
        </p:nvSpPr>
        <p:spPr>
          <a:xfrm>
            <a:off x="2108200" y="6313488"/>
            <a:ext cx="6450013" cy="9461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Tree>
    <p:extLst>
      <p:ext uri="{BB962C8B-B14F-4D97-AF65-F5344CB8AC3E}">
        <p14:creationId xmlns:p14="http://schemas.microsoft.com/office/powerpoint/2010/main" val="1309752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55" descr="11-E&amp;P"/>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0"/>
            <a:ext cx="10752138" cy="806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2"/>
          <p:cNvSpPr>
            <a:spLocks noGrp="1" noChangeArrowheads="1"/>
          </p:cNvSpPr>
          <p:nvPr>
            <p:ph type="title"/>
          </p:nvPr>
        </p:nvSpPr>
        <p:spPr bwMode="auto">
          <a:xfrm>
            <a:off x="2286000" y="228600"/>
            <a:ext cx="8224838"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7524" tIns="53762" rIns="107524" bIns="53762" numCol="1" anchor="t" anchorCtr="0" compatLnSpc="1">
            <a:prstTxWarp prst="textNoShape">
              <a:avLst/>
            </a:prstTxWarp>
          </a:bodyPr>
          <a:lstStyle/>
          <a:p>
            <a:pPr lvl="0"/>
            <a:r>
              <a:rPr lang="en-US" altLang="pt-BR" smtClean="0"/>
              <a:t>Título da Apresentação</a:t>
            </a:r>
          </a:p>
        </p:txBody>
      </p:sp>
      <p:sp>
        <p:nvSpPr>
          <p:cNvPr id="1027" name="Rectangle 3"/>
          <p:cNvSpPr>
            <a:spLocks noGrp="1" noChangeArrowheads="1"/>
          </p:cNvSpPr>
          <p:nvPr>
            <p:ph type="body" idx="1"/>
          </p:nvPr>
        </p:nvSpPr>
        <p:spPr bwMode="auto">
          <a:xfrm>
            <a:off x="2743200" y="1447800"/>
            <a:ext cx="7767638"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7524" tIns="53762" rIns="107524" bIns="53762" numCol="1" anchor="t" anchorCtr="0" compatLnSpc="1">
            <a:prstTxWarp prst="textNoShape">
              <a:avLst/>
            </a:prstTxWarp>
          </a:bodyPr>
          <a:lstStyle/>
          <a:p>
            <a:pPr lvl="0"/>
            <a:r>
              <a:rPr lang="en-US" altLang="pt-BR" smtClean="0"/>
              <a:t>Texto da Apresentação</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nodeType="afterGroup">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1027">
                                            <p:txEl>
                                              <p:pRg st="0" end="0"/>
                                            </p:txEl>
                                          </p:spTgt>
                                        </p:tgtEl>
                                        <p:attrNameLst>
                                          <p:attrName>style.visibility</p:attrName>
                                        </p:attrNameLst>
                                      </p:cBhvr>
                                      <p:to>
                                        <p:strVal val="visible"/>
                                      </p:to>
                                    </p:set>
                                    <p:animEffect transition="in" filter="strips(downRight)">
                                      <p:cBhvr>
                                        <p:cTn id="11" dur="500"/>
                                        <p:tgtEl>
                                          <p:spTgt spid="10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1027" grpId="0" build="p" autoUpdateAnimBg="0" advAuto="0">
        <p:tmplLst>
          <p:tmpl lvl="1">
            <p:tnLst>
              <p:par>
                <p:cTn presetID="18" presetClass="entr" presetSubtype="6" fill="hold" nodeType="afterEffect">
                  <p:stCondLst>
                    <p:cond delay="0"/>
                  </p:stCondLst>
                  <p:childTnLst>
                    <p:set>
                      <p:cBhvr>
                        <p:cTn dur="1" fill="hold">
                          <p:stCondLst>
                            <p:cond delay="0"/>
                          </p:stCondLst>
                        </p:cTn>
                        <p:tgtEl>
                          <p:spTgt spid="1027"/>
                        </p:tgtEl>
                        <p:attrNameLst>
                          <p:attrName>style.visibility</p:attrName>
                        </p:attrNameLst>
                      </p:cBhvr>
                      <p:to>
                        <p:strVal val="visible"/>
                      </p:to>
                    </p:set>
                    <p:animEffect transition="in" filter="strips(downRight)">
                      <p:cBhvr>
                        <p:cTn dur="500"/>
                        <p:tgtEl>
                          <p:spTgt spid="1027"/>
                        </p:tgtEl>
                      </p:cBhvr>
                    </p:animEffect>
                  </p:childTnLst>
                </p:cTn>
              </p:par>
            </p:tnLst>
          </p:tmpl>
        </p:tmplLst>
      </p:bldP>
    </p:bldLst>
  </p:timing>
  <p:txStyles>
    <p:titleStyle>
      <a:lvl1pPr algn="r" defTabSz="1074738" rtl="0" eaLnBrk="0" fontAlgn="base" hangingPunct="0">
        <a:lnSpc>
          <a:spcPct val="130000"/>
        </a:lnSpc>
        <a:spcBef>
          <a:spcPct val="0"/>
        </a:spcBef>
        <a:spcAft>
          <a:spcPct val="0"/>
        </a:spcAft>
        <a:defRPr sz="3000" b="1">
          <a:solidFill>
            <a:schemeClr val="bg1"/>
          </a:solidFill>
          <a:latin typeface="+mj-lt"/>
          <a:ea typeface="+mj-ea"/>
          <a:cs typeface="+mj-cs"/>
        </a:defRPr>
      </a:lvl1pPr>
      <a:lvl2pPr algn="r" defTabSz="1074738" rtl="0" eaLnBrk="0" fontAlgn="base" hangingPunct="0">
        <a:lnSpc>
          <a:spcPct val="130000"/>
        </a:lnSpc>
        <a:spcBef>
          <a:spcPct val="0"/>
        </a:spcBef>
        <a:spcAft>
          <a:spcPct val="0"/>
        </a:spcAft>
        <a:defRPr sz="3000" b="1">
          <a:solidFill>
            <a:schemeClr val="bg1"/>
          </a:solidFill>
          <a:latin typeface="Arial" charset="0"/>
        </a:defRPr>
      </a:lvl2pPr>
      <a:lvl3pPr algn="r" defTabSz="1074738" rtl="0" eaLnBrk="0" fontAlgn="base" hangingPunct="0">
        <a:lnSpc>
          <a:spcPct val="130000"/>
        </a:lnSpc>
        <a:spcBef>
          <a:spcPct val="0"/>
        </a:spcBef>
        <a:spcAft>
          <a:spcPct val="0"/>
        </a:spcAft>
        <a:defRPr sz="3000" b="1">
          <a:solidFill>
            <a:schemeClr val="bg1"/>
          </a:solidFill>
          <a:latin typeface="Arial" charset="0"/>
        </a:defRPr>
      </a:lvl3pPr>
      <a:lvl4pPr algn="r" defTabSz="1074738" rtl="0" eaLnBrk="0" fontAlgn="base" hangingPunct="0">
        <a:lnSpc>
          <a:spcPct val="130000"/>
        </a:lnSpc>
        <a:spcBef>
          <a:spcPct val="0"/>
        </a:spcBef>
        <a:spcAft>
          <a:spcPct val="0"/>
        </a:spcAft>
        <a:defRPr sz="3000" b="1">
          <a:solidFill>
            <a:schemeClr val="bg1"/>
          </a:solidFill>
          <a:latin typeface="Arial" charset="0"/>
        </a:defRPr>
      </a:lvl4pPr>
      <a:lvl5pPr algn="r" defTabSz="1074738" rtl="0" eaLnBrk="0" fontAlgn="base" hangingPunct="0">
        <a:lnSpc>
          <a:spcPct val="130000"/>
        </a:lnSpc>
        <a:spcBef>
          <a:spcPct val="0"/>
        </a:spcBef>
        <a:spcAft>
          <a:spcPct val="0"/>
        </a:spcAft>
        <a:defRPr sz="3000" b="1">
          <a:solidFill>
            <a:schemeClr val="bg1"/>
          </a:solidFill>
          <a:latin typeface="Arial" charset="0"/>
        </a:defRPr>
      </a:lvl5pPr>
      <a:lvl6pPr marL="457200" algn="r" defTabSz="1074738" rtl="0" fontAlgn="base">
        <a:lnSpc>
          <a:spcPct val="130000"/>
        </a:lnSpc>
        <a:spcBef>
          <a:spcPct val="0"/>
        </a:spcBef>
        <a:spcAft>
          <a:spcPct val="0"/>
        </a:spcAft>
        <a:defRPr sz="3000" b="1">
          <a:solidFill>
            <a:schemeClr val="bg1"/>
          </a:solidFill>
          <a:latin typeface="Arial" charset="0"/>
        </a:defRPr>
      </a:lvl6pPr>
      <a:lvl7pPr marL="914400" algn="r" defTabSz="1074738" rtl="0" fontAlgn="base">
        <a:lnSpc>
          <a:spcPct val="130000"/>
        </a:lnSpc>
        <a:spcBef>
          <a:spcPct val="0"/>
        </a:spcBef>
        <a:spcAft>
          <a:spcPct val="0"/>
        </a:spcAft>
        <a:defRPr sz="3000" b="1">
          <a:solidFill>
            <a:schemeClr val="bg1"/>
          </a:solidFill>
          <a:latin typeface="Arial" charset="0"/>
        </a:defRPr>
      </a:lvl7pPr>
      <a:lvl8pPr marL="1371600" algn="r" defTabSz="1074738" rtl="0" fontAlgn="base">
        <a:lnSpc>
          <a:spcPct val="130000"/>
        </a:lnSpc>
        <a:spcBef>
          <a:spcPct val="0"/>
        </a:spcBef>
        <a:spcAft>
          <a:spcPct val="0"/>
        </a:spcAft>
        <a:defRPr sz="3000" b="1">
          <a:solidFill>
            <a:schemeClr val="bg1"/>
          </a:solidFill>
          <a:latin typeface="Arial" charset="0"/>
        </a:defRPr>
      </a:lvl8pPr>
      <a:lvl9pPr marL="1828800" algn="r" defTabSz="1074738" rtl="0" fontAlgn="base">
        <a:lnSpc>
          <a:spcPct val="130000"/>
        </a:lnSpc>
        <a:spcBef>
          <a:spcPct val="0"/>
        </a:spcBef>
        <a:spcAft>
          <a:spcPct val="0"/>
        </a:spcAft>
        <a:defRPr sz="3000" b="1">
          <a:solidFill>
            <a:schemeClr val="bg1"/>
          </a:solidFill>
          <a:latin typeface="Arial" charset="0"/>
        </a:defRPr>
      </a:lvl9pPr>
    </p:titleStyle>
    <p:bodyStyle>
      <a:lvl1pPr marL="403225" indent="-403225" algn="l" defTabSz="1074738" rtl="0" eaLnBrk="0" fontAlgn="base" hangingPunct="0">
        <a:spcBef>
          <a:spcPct val="20000"/>
        </a:spcBef>
        <a:spcAft>
          <a:spcPct val="0"/>
        </a:spcAft>
        <a:buBlip>
          <a:blip r:embed="rId18"/>
        </a:buBlip>
        <a:defRPr sz="3000">
          <a:solidFill>
            <a:schemeClr val="tx1"/>
          </a:solidFill>
          <a:latin typeface="+mn-lt"/>
          <a:ea typeface="+mn-ea"/>
          <a:cs typeface="+mn-cs"/>
        </a:defRPr>
      </a:lvl1pPr>
      <a:lvl2pPr marL="873125" indent="-334963" algn="l" defTabSz="1074738" rtl="0" eaLnBrk="0" fontAlgn="base" hangingPunct="0">
        <a:spcBef>
          <a:spcPct val="20000"/>
        </a:spcBef>
        <a:spcAft>
          <a:spcPct val="0"/>
        </a:spcAft>
        <a:buChar char="–"/>
        <a:defRPr sz="2800">
          <a:solidFill>
            <a:schemeClr val="tx1"/>
          </a:solidFill>
          <a:latin typeface="+mn-lt"/>
        </a:defRPr>
      </a:lvl2pPr>
      <a:lvl3pPr marL="1344613" indent="-269875" algn="l" defTabSz="1074738" rtl="0" eaLnBrk="0" fontAlgn="base" hangingPunct="0">
        <a:spcBef>
          <a:spcPct val="20000"/>
        </a:spcBef>
        <a:spcAft>
          <a:spcPct val="0"/>
        </a:spcAft>
        <a:buChar char="•"/>
        <a:defRPr sz="2600">
          <a:solidFill>
            <a:schemeClr val="tx1"/>
          </a:solidFill>
          <a:latin typeface="+mn-lt"/>
        </a:defRPr>
      </a:lvl3pPr>
      <a:lvl4pPr marL="1881188" indent="-268288" algn="l" defTabSz="1074738" rtl="0" eaLnBrk="0" fontAlgn="base" hangingPunct="0">
        <a:spcBef>
          <a:spcPct val="20000"/>
        </a:spcBef>
        <a:spcAft>
          <a:spcPct val="0"/>
        </a:spcAft>
        <a:buChar char="–"/>
        <a:defRPr sz="2400">
          <a:solidFill>
            <a:schemeClr val="tx1"/>
          </a:solidFill>
          <a:latin typeface="+mn-lt"/>
        </a:defRPr>
      </a:lvl4pPr>
      <a:lvl5pPr marL="2419350" indent="-268288" algn="l" defTabSz="1074738" rtl="0" eaLnBrk="0" fontAlgn="base" hangingPunct="0">
        <a:spcBef>
          <a:spcPct val="20000"/>
        </a:spcBef>
        <a:spcAft>
          <a:spcPct val="0"/>
        </a:spcAft>
        <a:buChar char="»"/>
        <a:defRPr sz="2400">
          <a:solidFill>
            <a:schemeClr val="tx1"/>
          </a:solidFill>
          <a:latin typeface="+mn-lt"/>
        </a:defRPr>
      </a:lvl5pPr>
      <a:lvl6pPr marL="2876550" indent="-268288" algn="l" defTabSz="1074738" rtl="0" fontAlgn="base">
        <a:spcBef>
          <a:spcPct val="20000"/>
        </a:spcBef>
        <a:spcAft>
          <a:spcPct val="0"/>
        </a:spcAft>
        <a:buChar char="»"/>
        <a:defRPr sz="2400">
          <a:solidFill>
            <a:schemeClr val="tx1"/>
          </a:solidFill>
          <a:latin typeface="+mn-lt"/>
        </a:defRPr>
      </a:lvl6pPr>
      <a:lvl7pPr marL="3333750" indent="-268288" algn="l" defTabSz="1074738" rtl="0" fontAlgn="base">
        <a:spcBef>
          <a:spcPct val="20000"/>
        </a:spcBef>
        <a:spcAft>
          <a:spcPct val="0"/>
        </a:spcAft>
        <a:buChar char="»"/>
        <a:defRPr sz="2400">
          <a:solidFill>
            <a:schemeClr val="tx1"/>
          </a:solidFill>
          <a:latin typeface="+mn-lt"/>
        </a:defRPr>
      </a:lvl7pPr>
      <a:lvl8pPr marL="3790950" indent="-268288" algn="l" defTabSz="1074738" rtl="0" fontAlgn="base">
        <a:spcBef>
          <a:spcPct val="20000"/>
        </a:spcBef>
        <a:spcAft>
          <a:spcPct val="0"/>
        </a:spcAft>
        <a:buChar char="»"/>
        <a:defRPr sz="2400">
          <a:solidFill>
            <a:schemeClr val="tx1"/>
          </a:solidFill>
          <a:latin typeface="+mn-lt"/>
        </a:defRPr>
      </a:lvl8pPr>
      <a:lvl9pPr marL="4248150" indent="-268288" algn="l" defTabSz="1074738" rtl="0" fontAlgn="base">
        <a:spcBef>
          <a:spcPct val="20000"/>
        </a:spcBef>
        <a:spcAft>
          <a:spcPct val="0"/>
        </a:spcAft>
        <a:buChar char="»"/>
        <a:defRPr sz="2400">
          <a:solidFill>
            <a:schemeClr val="tx1"/>
          </a:solidFill>
          <a:latin typeface="+mn-lt"/>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1.xml"/><Relationship Id="rId1" Type="http://schemas.openxmlformats.org/officeDocument/2006/relationships/slideLayout" Target="../slideLayouts/slideLayout7.xml"/><Relationship Id="rId5" Type="http://schemas.openxmlformats.org/officeDocument/2006/relationships/image" Target="../media/image115.png"/><Relationship Id="rId4" Type="http://schemas.openxmlformats.org/officeDocument/2006/relationships/image" Target="../media/image114.wmf"/></Relationships>
</file>

<file path=ppt/slides/_rels/slide104.x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7.xml"/><Relationship Id="rId1" Type="http://schemas.openxmlformats.org/officeDocument/2006/relationships/video" Target="file:///G:\Bibliotecas\Documents\Petrobras\Curso%20para%20Operadores\Curso%20de%20Instrumenta&#231;&#227;o%20e%20controle%2016%20horas\Curso%20Instrumenta&#231;&#227;o%20e%20Controle%2016%20hs%20Operadores%20Produ&#231;&#227;o\s85anim7.avi" TargetMode="External"/><Relationship Id="rId6" Type="http://schemas.openxmlformats.org/officeDocument/2006/relationships/image" Target="../media/image2.jpeg"/><Relationship Id="rId5" Type="http://schemas.openxmlformats.org/officeDocument/2006/relationships/hyperlink" Target="file:///I:\Petrobras\Treinamento\Material%20do%20Curso%20Forma&#231;&#227;o\s85anim7.avi" TargetMode="External"/><Relationship Id="rId4" Type="http://schemas.openxmlformats.org/officeDocument/2006/relationships/image" Target="../media/image116.png"/></Relationships>
</file>

<file path=ppt/slides/_rels/slide107.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18.wmf"/><Relationship Id="rId7" Type="http://schemas.openxmlformats.org/officeDocument/2006/relationships/comments" Target="../comments/comment10.xml"/><Relationship Id="rId2" Type="http://schemas.openxmlformats.org/officeDocument/2006/relationships/notesSlide" Target="../notesSlides/notesSlide106.xml"/><Relationship Id="rId1" Type="http://schemas.openxmlformats.org/officeDocument/2006/relationships/slideLayout" Target="../slideLayouts/slideLayout7.xml"/><Relationship Id="rId6" Type="http://schemas.openxmlformats.org/officeDocument/2006/relationships/image" Target="../media/image120.wmf"/><Relationship Id="rId5" Type="http://schemas.openxmlformats.org/officeDocument/2006/relationships/image" Target="../media/image119.wmf"/><Relationship Id="rId4" Type="http://schemas.openxmlformats.org/officeDocument/2006/relationships/image" Target="../media/image2.jpeg"/></Relationships>
</file>

<file path=ppt/slides/_rels/slide109.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107.xml"/><Relationship Id="rId1"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image" Target="../media/image122.jpeg"/></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25.wmf"/><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2.jpeg"/><Relationship Id="rId5" Type="http://schemas.openxmlformats.org/officeDocument/2006/relationships/image" Target="../media/image128.png"/><Relationship Id="rId4" Type="http://schemas.openxmlformats.org/officeDocument/2006/relationships/oleObject" Target="../embeddings/oleObject13.bin"/></Relationships>
</file>

<file path=ppt/slides/_rels/slide118.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30.wmf"/><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openxmlformats.org/officeDocument/2006/relationships/image" Target="../media/image131.wmf"/></Relationships>
</file>

<file path=ppt/slides/_rels/slide12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19.xml"/><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122.xml.rels><?xml version="1.0" encoding="UTF-8" standalone="yes"?>
<Relationships xmlns="http://schemas.openxmlformats.org/package/2006/relationships"><Relationship Id="rId3" Type="http://schemas.openxmlformats.org/officeDocument/2006/relationships/image" Target="../media/image134.wmf"/><Relationship Id="rId2" Type="http://schemas.openxmlformats.org/officeDocument/2006/relationships/notesSlide" Target="../notesSlides/notesSlide120.xml"/><Relationship Id="rId1" Type="http://schemas.openxmlformats.org/officeDocument/2006/relationships/slideLayout" Target="../slideLayouts/slideLayout7.xml"/><Relationship Id="rId4" Type="http://schemas.openxmlformats.org/officeDocument/2006/relationships/image" Target="../media/image135.wmf"/></Relationships>
</file>

<file path=ppt/slides/_rels/slide123.xml.rels><?xml version="1.0" encoding="UTF-8" standalone="yes"?>
<Relationships xmlns="http://schemas.openxmlformats.org/package/2006/relationships"><Relationship Id="rId3" Type="http://schemas.openxmlformats.org/officeDocument/2006/relationships/image" Target="../media/image136.wmf"/><Relationship Id="rId2" Type="http://schemas.openxmlformats.org/officeDocument/2006/relationships/notesSlide" Target="../notesSlides/notesSlide121.xml"/><Relationship Id="rId1"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image" Target="../media/image137.wmf"/></Relationships>
</file>

<file path=ppt/slides/_rels/slide12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22.xml"/><Relationship Id="rId1" Type="http://schemas.openxmlformats.org/officeDocument/2006/relationships/slideLayout" Target="../slideLayouts/slideLayout1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5.xml"/><Relationship Id="rId1" Type="http://schemas.openxmlformats.org/officeDocument/2006/relationships/slideLayout" Target="../slideLayouts/slideLayout15.xml"/><Relationship Id="rId4" Type="http://schemas.openxmlformats.org/officeDocument/2006/relationships/image" Target="../media/image139.jpeg"/></Relationships>
</file>

<file path=ppt/slides/_rels/slide1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6.xml"/><Relationship Id="rId1" Type="http://schemas.openxmlformats.org/officeDocument/2006/relationships/slideLayout" Target="../slideLayouts/slideLayout15.xml"/></Relationships>
</file>

<file path=ppt/slides/_rels/slide1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7.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8.xml"/><Relationship Id="rId1" Type="http://schemas.openxmlformats.org/officeDocument/2006/relationships/slideLayout" Target="../slideLayouts/slideLayout4.xml"/><Relationship Id="rId4" Type="http://schemas.openxmlformats.org/officeDocument/2006/relationships/image" Target="../media/image140.jpeg"/></Relationships>
</file>

<file path=ppt/slides/_rels/slide1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9.xml"/><Relationship Id="rId1" Type="http://schemas.openxmlformats.org/officeDocument/2006/relationships/slideLayout" Target="../slideLayouts/slideLayout2.xml"/><Relationship Id="rId4" Type="http://schemas.openxmlformats.org/officeDocument/2006/relationships/image" Target="../media/image141.jpeg"/></Relationships>
</file>

<file path=ppt/slides/_rels/slide1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0.xml"/><Relationship Id="rId1" Type="http://schemas.openxmlformats.org/officeDocument/2006/relationships/slideLayout" Target="../slideLayouts/slideLayout2.xml"/><Relationship Id="rId4" Type="http://schemas.openxmlformats.org/officeDocument/2006/relationships/image" Target="../media/image142.jpeg"/></Relationships>
</file>

<file path=ppt/slides/_rels/slide1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4.xml"/><Relationship Id="rId1" Type="http://schemas.openxmlformats.org/officeDocument/2006/relationships/slideLayout" Target="../slideLayouts/slideLayout15.xml"/><Relationship Id="rId4" Type="http://schemas.openxmlformats.org/officeDocument/2006/relationships/image" Target="../media/image143.jpeg"/></Relationships>
</file>

<file path=ppt/slides/_rels/slide1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5.xml"/><Relationship Id="rId1" Type="http://schemas.openxmlformats.org/officeDocument/2006/relationships/slideLayout" Target="../slideLayouts/slideLayout15.xml"/><Relationship Id="rId4" Type="http://schemas.openxmlformats.org/officeDocument/2006/relationships/image" Target="../media/image144.png"/></Relationships>
</file>

<file path=ppt/slides/_rels/slide1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6.xml"/><Relationship Id="rId1" Type="http://schemas.openxmlformats.org/officeDocument/2006/relationships/slideLayout" Target="../slideLayouts/slideLayout15.xml"/><Relationship Id="rId4" Type="http://schemas.openxmlformats.org/officeDocument/2006/relationships/image" Target="../media/image145.jpeg"/></Relationships>
</file>

<file path=ppt/slides/_rels/slide1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7.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hyperlink" Target="file:///\\bcfs00\UO-BC\UO-BC_ENGP_iap\Reservada\ChavesPessoais\QM97_Andrea\Treinamento\Curso%20NR13\NR-13\NR-13\MagGage%20anim.avi" TargetMode="Externa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19.jpe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8.wmf"/><Relationship Id="rId5" Type="http://schemas.openxmlformats.org/officeDocument/2006/relationships/oleObject" Target="../embeddings/oleObject1.bin"/><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20.wmf"/><Relationship Id="rId4" Type="http://schemas.openxmlformats.org/officeDocument/2006/relationships/oleObject" Target="../embeddings/oleObject2.bin"/></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jpeg"/></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jpeg"/></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34.xml"/><Relationship Id="rId7" Type="http://schemas.openxmlformats.org/officeDocument/2006/relationships/image" Target="../media/image15.gi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29.png"/><Relationship Id="rId11" Type="http://schemas.openxmlformats.org/officeDocument/2006/relationships/comments" Target="../comments/comment2.xml"/><Relationship Id="rId5" Type="http://schemas.openxmlformats.org/officeDocument/2006/relationships/image" Target="../media/image2.jpeg"/><Relationship Id="rId10" Type="http://schemas.openxmlformats.org/officeDocument/2006/relationships/image" Target="../media/image31.png"/><Relationship Id="rId4" Type="http://schemas.openxmlformats.org/officeDocument/2006/relationships/image" Target="../media/image28.wmf"/><Relationship Id="rId9" Type="http://schemas.openxmlformats.org/officeDocument/2006/relationships/image" Target="../media/image27.wmf"/></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2.jpeg"/></Relationships>
</file>

<file path=ppt/slides/_rels/slide37.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37.wmf"/><Relationship Id="rId5" Type="http://schemas.openxmlformats.org/officeDocument/2006/relationships/image" Target="../media/image36.png"/><Relationship Id="rId4" Type="http://schemas.openxmlformats.org/officeDocument/2006/relationships/image" Target="../media/image35.wmf"/></Relationships>
</file>

<file path=ppt/slides/_rels/slide3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43.emf"/></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2.jpeg"/><Relationship Id="rId5" Type="http://schemas.openxmlformats.org/officeDocument/2006/relationships/image" Target="../media/image47.png"/><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50.jpeg"/><Relationship Id="rId4" Type="http://schemas.openxmlformats.org/officeDocument/2006/relationships/image" Target="../media/image49.wmf"/></Relationships>
</file>

<file path=ppt/slides/_rels/slide47.xml.rels><?xml version="1.0" encoding="UTF-8" standalone="yes"?>
<Relationships xmlns="http://schemas.openxmlformats.org/package/2006/relationships"><Relationship Id="rId3" Type="http://schemas.openxmlformats.org/officeDocument/2006/relationships/image" Target="../media/image51.wmf"/><Relationship Id="rId7" Type="http://schemas.openxmlformats.org/officeDocument/2006/relationships/image" Target="../media/image59.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wmf"/></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2.jpeg"/></Relationships>
</file>

<file path=ppt/slides/_rels/slide49.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57.wmf"/></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59.wmf"/><Relationship Id="rId4" Type="http://schemas.openxmlformats.org/officeDocument/2006/relationships/image" Target="../media/image58.wmf"/></Relationships>
</file>

<file path=ppt/slides/_rels/slide51.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comments" Target="../comments/comment3.xml"/><Relationship Id="rId5" Type="http://schemas.openxmlformats.org/officeDocument/2006/relationships/image" Target="../media/image68.png"/><Relationship Id="rId4" Type="http://schemas.openxmlformats.org/officeDocument/2006/relationships/image" Target="../media/image61.wmf"/></Relationships>
</file>

<file path=ppt/slides/_rels/slide5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png"/></Relationships>
</file>

<file path=ppt/slides/_rels/slide54.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image" Target="../media/image67.png"/><Relationship Id="rId7" Type="http://schemas.openxmlformats.org/officeDocument/2006/relationships/image" Target="../media/image72.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comments" Target="../comments/comment4.xml"/></Relationships>
</file>

<file path=ppt/slides/_rels/slide55.xml.rels><?xml version="1.0" encoding="UTF-8" standalone="yes"?>
<Relationships xmlns="http://schemas.openxmlformats.org/package/2006/relationships"><Relationship Id="rId8" Type="http://schemas.openxmlformats.org/officeDocument/2006/relationships/image" Target="../media/image73.wmf"/><Relationship Id="rId3" Type="http://schemas.openxmlformats.org/officeDocument/2006/relationships/notesSlide" Target="../notesSlides/notesSlide54.xml"/><Relationship Id="rId7"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75.emf"/><Relationship Id="rId5" Type="http://schemas.openxmlformats.org/officeDocument/2006/relationships/image" Target="../media/image74.emf"/><Relationship Id="rId4" Type="http://schemas.openxmlformats.org/officeDocument/2006/relationships/image" Target="../media/image2.jpeg"/><Relationship Id="rId9" Type="http://schemas.openxmlformats.org/officeDocument/2006/relationships/image" Target="../media/image76.jpeg"/></Relationships>
</file>

<file path=ppt/slides/_rels/slide5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78.jpeg"/><Relationship Id="rId4" Type="http://schemas.openxmlformats.org/officeDocument/2006/relationships/image" Target="../media/image2.jpe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6.xml"/><Relationship Id="rId7" Type="http://schemas.openxmlformats.org/officeDocument/2006/relationships/image" Target="../media/image80.jpeg"/><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79.png"/><Relationship Id="rId5" Type="http://schemas.openxmlformats.org/officeDocument/2006/relationships/oleObject" Target="../embeddings/oleObject5.bin"/><Relationship Id="rId4" Type="http://schemas.openxmlformats.org/officeDocument/2006/relationships/image" Target="../media/image2.jpeg"/></Relationships>
</file>

<file path=ppt/slides/_rels/slide5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83.wmf"/><Relationship Id="rId5" Type="http://schemas.openxmlformats.org/officeDocument/2006/relationships/image" Target="../media/image82.jpeg"/><Relationship Id="rId4" Type="http://schemas.openxmlformats.org/officeDocument/2006/relationships/image" Target="../media/image81.jpeg"/></Relationships>
</file>

<file path=ppt/slides/_rels/slide59.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www.jusbrasil.com.br/topicos/10743976/paragrafo-1-artigo-187-do-decreto-lei-n-5452-de-01-de-maio-de-1943"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www.jusbrasil.com.br/topicos/10743915/artigo-188-do-decreto-lei-n-5452-de-01-de-maio-de-1943"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61.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comments" Target="../comments/comment5.xml"/><Relationship Id="rId4" Type="http://schemas.openxmlformats.org/officeDocument/2006/relationships/image" Target="../media/image89.gif"/></Relationships>
</file>

<file path=ppt/slides/_rels/slide6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comments" Target="../comments/comment6.xml"/><Relationship Id="rId4" Type="http://schemas.openxmlformats.org/officeDocument/2006/relationships/image" Target="../media/image90.gif"/></Relationships>
</file>

<file path=ppt/slides/_rels/slide6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comments" Target="../comments/comment7.xml"/><Relationship Id="rId4" Type="http://schemas.openxmlformats.org/officeDocument/2006/relationships/image" Target="../media/image91.JPG"/></Relationships>
</file>

<file path=ppt/slides/_rels/slide66.x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5.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96.wmf"/><Relationship Id="rId4" Type="http://schemas.openxmlformats.org/officeDocument/2006/relationships/image" Target="../media/image95.png"/></Relationships>
</file>

<file path=ppt/slides/_rels/slide73.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76.x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notesSlide" Target="../notesSlides/notesSlide78.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comments" Target="../comments/comment1.xml"/><Relationship Id="rId5" Type="http://schemas.openxmlformats.org/officeDocument/2006/relationships/image" Target="../media/image7.png"/><Relationship Id="rId4" Type="http://schemas.openxmlformats.org/officeDocument/2006/relationships/image" Target="../media/image2.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7.xml"/><Relationship Id="rId1" Type="http://schemas.openxmlformats.org/officeDocument/2006/relationships/slideLayout" Target="../slideLayouts/slideLayout7.xml"/><Relationship Id="rId5" Type="http://schemas.openxmlformats.org/officeDocument/2006/relationships/comments" Target="../comments/comment8.xml"/><Relationship Id="rId4" Type="http://schemas.openxmlformats.org/officeDocument/2006/relationships/image" Target="../media/image104.png"/></Relationships>
</file>

<file path=ppt/slides/_rels/slide89.x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90.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image" Target="../media/image2.jpeg"/><Relationship Id="rId7" Type="http://schemas.openxmlformats.org/officeDocument/2006/relationships/image" Target="../media/image107.emf"/><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7.bin"/><Relationship Id="rId5" Type="http://schemas.openxmlformats.org/officeDocument/2006/relationships/image" Target="../media/image106.emf"/><Relationship Id="rId4" Type="http://schemas.openxmlformats.org/officeDocument/2006/relationships/oleObject" Target="../embeddings/oleObject6.bin"/><Relationship Id="rId9" Type="http://schemas.openxmlformats.org/officeDocument/2006/relationships/image" Target="../media/image108.emf"/></Relationships>
</file>

<file path=ppt/slides/_rels/slide9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109.png"/><Relationship Id="rId4" Type="http://schemas.openxmlformats.org/officeDocument/2006/relationships/oleObject" Target="../embeddings/oleObject9.bin"/></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110.wmf"/><Relationship Id="rId5" Type="http://schemas.openxmlformats.org/officeDocument/2006/relationships/oleObject" Target="../embeddings/oleObject10.bin"/><Relationship Id="rId4" Type="http://schemas.openxmlformats.org/officeDocument/2006/relationships/image" Target="../media/image2.jpe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111.wmf"/><Relationship Id="rId5" Type="http://schemas.openxmlformats.org/officeDocument/2006/relationships/oleObject" Target="../embeddings/oleObject11.bin"/><Relationship Id="rId4" Type="http://schemas.openxmlformats.org/officeDocument/2006/relationships/image" Target="../media/image2.jpe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comments" Target="../comments/comment9.xml"/><Relationship Id="rId5" Type="http://schemas.openxmlformats.org/officeDocument/2006/relationships/image" Target="../media/image112.wmf"/><Relationship Id="rId4" Type="http://schemas.openxmlformats.org/officeDocument/2006/relationships/oleObject" Target="../embeddings/oleObject12.bin"/></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1989138" y="0"/>
            <a:ext cx="8080375" cy="1016000"/>
          </a:xfrm>
          <a:noFill/>
        </p:spPr>
        <p:txBody>
          <a:bodyPr lIns="106405" tIns="52269" rIns="106405" bIns="52269" anchor="b"/>
          <a:lstStyle/>
          <a:p>
            <a:pPr defTabSz="914400" eaLnBrk="1" hangingPunct="1"/>
            <a:r>
              <a:rPr lang="pt-BR" altLang="pt-BR" sz="2800" smtClean="0"/>
              <a:t>Básico de Instrumentação e Controle - NR-13</a:t>
            </a:r>
          </a:p>
        </p:txBody>
      </p:sp>
      <p:sp>
        <p:nvSpPr>
          <p:cNvPr id="149507" name="Rectangle 3"/>
          <p:cNvSpPr>
            <a:spLocks noGrp="1" noChangeArrowheads="1"/>
          </p:cNvSpPr>
          <p:nvPr>
            <p:ph type="body" idx="1"/>
          </p:nvPr>
        </p:nvSpPr>
        <p:spPr>
          <a:xfrm>
            <a:off x="2495550" y="1447800"/>
            <a:ext cx="8015288" cy="6184900"/>
          </a:xfrm>
          <a:noFill/>
        </p:spPr>
        <p:txBody>
          <a:bodyPr lIns="106405" tIns="52269" rIns="106405" bIns="52269"/>
          <a:lstStyle/>
          <a:p>
            <a:pPr marL="342900" indent="-342900" defTabSz="914400" eaLnBrk="1" hangingPunct="1"/>
            <a:r>
              <a:rPr lang="pt-BR" altLang="pt-BR" sz="3400" smtClean="0"/>
              <a:t>Igor Dall’Orto Corrêa</a:t>
            </a:r>
          </a:p>
          <a:p>
            <a:pPr marL="742950" lvl="1" indent="-285750" defTabSz="914400" eaLnBrk="1" hangingPunct="1"/>
            <a:r>
              <a:rPr lang="pt-BR" altLang="pt-BR" smtClean="0"/>
              <a:t>Engenheiro de Automação (XDAS)</a:t>
            </a:r>
          </a:p>
          <a:p>
            <a:pPr marL="742950" lvl="1" indent="-285750" defTabSz="914400" eaLnBrk="1" hangingPunct="1"/>
            <a:r>
              <a:rPr lang="pt-BR" altLang="pt-BR" smtClean="0"/>
              <a:t>UO-ES/ENGP/EDEA</a:t>
            </a:r>
          </a:p>
          <a:p>
            <a:pPr marL="1143000" lvl="2" indent="-228600" defTabSz="914400" eaLnBrk="1" hangingPunct="1"/>
            <a:r>
              <a:rPr lang="pt-BR" altLang="pt-BR" smtClean="0"/>
              <a:t>E-mail: igorcorrea@petrobras.com.br</a:t>
            </a:r>
          </a:p>
          <a:p>
            <a:pPr marL="1143000" lvl="2" indent="-228600" defTabSz="914400" eaLnBrk="1" hangingPunct="1"/>
            <a:r>
              <a:rPr lang="pt-BR" altLang="pt-BR" smtClean="0"/>
              <a:t>Ramal: 705-1075</a:t>
            </a:r>
          </a:p>
          <a:p>
            <a:pPr marL="742950" lvl="1" indent="-285750" defTabSz="914400" eaLnBrk="1" hangingPunct="1"/>
            <a:r>
              <a:rPr lang="pt-BR" altLang="pt-BR" smtClean="0"/>
              <a:t> </a:t>
            </a:r>
            <a:r>
              <a:rPr lang="pt-BR" altLang="pt-BR" sz="3200" smtClean="0"/>
              <a:t>Referências bibliográficas</a:t>
            </a:r>
          </a:p>
        </p:txBody>
      </p:sp>
      <p:sp>
        <p:nvSpPr>
          <p:cNvPr id="2052" name="Rectangle 5"/>
          <p:cNvSpPr>
            <a:spLocks noChangeArrowheads="1"/>
          </p:cNvSpPr>
          <p:nvPr/>
        </p:nvSpPr>
        <p:spPr bwMode="auto">
          <a:xfrm>
            <a:off x="3359150" y="5041900"/>
            <a:ext cx="7127875" cy="2109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524" tIns="53762" rIns="107524" bIns="53762">
            <a:spAutoFit/>
          </a:bodyPr>
          <a:lstStyle>
            <a:lvl1pPr marL="342900" indent="-342900">
              <a:spcBef>
                <a:spcPct val="20000"/>
              </a:spcBef>
              <a:buBlip>
                <a:blip r:embed="rId3"/>
              </a:buBlip>
              <a:defRPr sz="30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a:spcBef>
                <a:spcPct val="20000"/>
              </a:spcBef>
              <a:buChar char="•"/>
              <a:defRPr sz="2600">
                <a:solidFill>
                  <a:schemeClr val="tx1"/>
                </a:solidFill>
                <a:latin typeface="Arial" charset="0"/>
              </a:defRPr>
            </a:lvl3pPr>
            <a:lvl4pPr marL="1600200" indent="-228600">
              <a:spcBef>
                <a:spcPct val="20000"/>
              </a:spcBef>
              <a:buChar char="–"/>
              <a:defRPr sz="2400">
                <a:solidFill>
                  <a:schemeClr val="tx1"/>
                </a:solidFill>
                <a:latin typeface="Arial" charset="0"/>
              </a:defRPr>
            </a:lvl4pPr>
            <a:lvl5pPr marL="2057400" indent="-228600">
              <a:spcBef>
                <a:spcPct val="20000"/>
              </a:spcBef>
              <a:buChar char="»"/>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pPr lvl="2" eaLnBrk="1" hangingPunct="1">
              <a:spcBef>
                <a:spcPct val="0"/>
              </a:spcBef>
            </a:pPr>
            <a:r>
              <a:rPr lang="en-US" altLang="pt-BR" sz="2400" b="0"/>
              <a:t>Apresentação em slides</a:t>
            </a:r>
          </a:p>
          <a:p>
            <a:pPr lvl="2" eaLnBrk="1" hangingPunct="1">
              <a:spcBef>
                <a:spcPct val="0"/>
              </a:spcBef>
            </a:pPr>
            <a:r>
              <a:rPr lang="en-US" altLang="pt-BR" sz="2400" b="0"/>
              <a:t>Livros: Instrumentação Industrial, Instrumentação, Controle e Automação de Processos, fundamentos da Engenharia de Petróleo</a:t>
            </a:r>
            <a:r>
              <a:rPr lang="en-US" altLang="pt-BR" sz="3400">
                <a:solidFill>
                  <a:schemeClr val="tx2"/>
                </a:solidFill>
              </a:rPr>
              <a:t>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95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2286000" y="227013"/>
            <a:ext cx="8224838" cy="765175"/>
          </a:xfrm>
        </p:spPr>
        <p:txBody>
          <a:bodyPr/>
          <a:lstStyle/>
          <a:p>
            <a:pPr eaLnBrk="1" hangingPunct="1"/>
            <a:r>
              <a:rPr lang="pt-BR" altLang="pt-BR" sz="2800" smtClean="0"/>
              <a:t>Básico de Instrumentação e Controle - NR-13</a:t>
            </a:r>
            <a:r>
              <a:rPr lang="pt-BR" altLang="pt-BR" sz="3600" smtClean="0"/>
              <a:t> </a:t>
            </a:r>
            <a:br>
              <a:rPr lang="pt-BR" altLang="pt-BR" sz="3600" smtClean="0"/>
            </a:br>
            <a:endParaRPr lang="pt-BR" altLang="pt-BR" sz="3600" smtClean="0"/>
          </a:p>
        </p:txBody>
      </p:sp>
      <p:sp>
        <p:nvSpPr>
          <p:cNvPr id="759811" name="Rectangle 3"/>
          <p:cNvSpPr>
            <a:spLocks noGrp="1" noChangeArrowheads="1"/>
          </p:cNvSpPr>
          <p:nvPr>
            <p:ph type="body" idx="1"/>
          </p:nvPr>
        </p:nvSpPr>
        <p:spPr>
          <a:xfrm>
            <a:off x="2744788" y="1447800"/>
            <a:ext cx="7766050" cy="5791200"/>
          </a:xfrm>
          <a:noFill/>
        </p:spPr>
        <p:txBody>
          <a:bodyPr lIns="107482" tIns="53741" rIns="107482" bIns="53741"/>
          <a:lstStyle/>
          <a:p>
            <a:pPr marL="0" indent="0" eaLnBrk="1" hangingPunct="1">
              <a:buNone/>
            </a:pPr>
            <a:r>
              <a:rPr lang="pt-BR" altLang="pt-BR" b="1" dirty="0" smtClean="0"/>
              <a:t>DEFINIÇÃO DE AUTOMAÇÃO</a:t>
            </a:r>
          </a:p>
          <a:p>
            <a:pPr marL="0" indent="0" eaLnBrk="1" hangingPunct="1">
              <a:buNone/>
            </a:pPr>
            <a:r>
              <a:rPr lang="pt-BR" altLang="pt-BR" dirty="0" smtClean="0"/>
              <a:t>Autômato:</a:t>
            </a:r>
          </a:p>
          <a:p>
            <a:pPr eaLnBrk="1" hangingPunct="1"/>
            <a:r>
              <a:rPr lang="pt-BR" altLang="pt-BR" i="1" dirty="0" smtClean="0"/>
              <a:t>“</a:t>
            </a:r>
            <a:r>
              <a:rPr lang="pt-PT" i="1" dirty="0" smtClean="0"/>
              <a:t>Máquina </a:t>
            </a:r>
            <a:r>
              <a:rPr lang="pt-PT" i="1" dirty="0"/>
              <a:t>auto-operada, ou um mecanismo de máquina ou de controle projetado para seguir automaticamente uma sequência pré-determinada de operações, ou responder a instruções </a:t>
            </a:r>
            <a:r>
              <a:rPr lang="pt-PT" i="1" dirty="0" smtClean="0"/>
              <a:t>pré-determinadas”</a:t>
            </a:r>
            <a:br>
              <a:rPr lang="pt-PT" i="1" dirty="0" smtClean="0"/>
            </a:br>
            <a:r>
              <a:rPr lang="pt-PT" dirty="0" smtClean="0"/>
              <a:t>(Dicionário Merriam-Webster – tradução livre)</a:t>
            </a:r>
            <a:endParaRPr lang="pt-BR" altLang="pt-B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759811">
                                            <p:txEl>
                                              <p:pRg st="0" end="0"/>
                                            </p:txEl>
                                          </p:spTgt>
                                        </p:tgtEl>
                                        <p:attrNameLst>
                                          <p:attrName>style.visibility</p:attrName>
                                        </p:attrNameLst>
                                      </p:cBhvr>
                                      <p:to>
                                        <p:strVal val="visible"/>
                                      </p:to>
                                    </p:set>
                                    <p:animEffect transition="in" filter="box(out)">
                                      <p:cBhvr>
                                        <p:cTn id="7" dur="1000"/>
                                        <p:tgtEl>
                                          <p:spTgt spid="7598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759811">
                                            <p:txEl>
                                              <p:pRg st="1" end="1"/>
                                            </p:txEl>
                                          </p:spTgt>
                                        </p:tgtEl>
                                        <p:attrNameLst>
                                          <p:attrName>style.visibility</p:attrName>
                                        </p:attrNameLst>
                                      </p:cBhvr>
                                      <p:to>
                                        <p:strVal val="visible"/>
                                      </p:to>
                                    </p:set>
                                    <p:animEffect transition="in" filter="box(out)">
                                      <p:cBhvr>
                                        <p:cTn id="12" dur="1000"/>
                                        <p:tgtEl>
                                          <p:spTgt spid="7598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759811">
                                            <p:txEl>
                                              <p:pRg st="2" end="2"/>
                                            </p:txEl>
                                          </p:spTgt>
                                        </p:tgtEl>
                                        <p:attrNameLst>
                                          <p:attrName>style.visibility</p:attrName>
                                        </p:attrNameLst>
                                      </p:cBhvr>
                                      <p:to>
                                        <p:strVal val="visible"/>
                                      </p:to>
                                    </p:set>
                                    <p:animEffect transition="in" filter="box(out)">
                                      <p:cBhvr>
                                        <p:cTn id="17" dur="1000"/>
                                        <p:tgtEl>
                                          <p:spTgt spid="7598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9811" grpId="0" build="p"/>
    </p:bldLst>
  </p:timing>
</p:sld>
</file>

<file path=ppt/slides/slide100.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3013075" y="227013"/>
            <a:ext cx="7497763" cy="765175"/>
          </a:xfrm>
          <a:noFill/>
        </p:spPr>
        <p:txBody>
          <a:bodyPr lIns="106405" tIns="52269" rIns="106405" bIns="52269" anchor="b"/>
          <a:lstStyle/>
          <a:p>
            <a:pPr defTabSz="914400" eaLnBrk="1" hangingPunct="1"/>
            <a:r>
              <a:rPr lang="pt-BR" altLang="pt-BR" smtClean="0"/>
              <a:t>Controle</a:t>
            </a:r>
          </a:p>
        </p:txBody>
      </p:sp>
      <p:sp>
        <p:nvSpPr>
          <p:cNvPr id="102403" name="Rectangle 3"/>
          <p:cNvSpPr>
            <a:spLocks noGrp="1" noChangeArrowheads="1"/>
          </p:cNvSpPr>
          <p:nvPr>
            <p:ph type="body" idx="1"/>
          </p:nvPr>
        </p:nvSpPr>
        <p:spPr>
          <a:xfrm>
            <a:off x="3048000" y="1447800"/>
            <a:ext cx="7462838" cy="5791200"/>
          </a:xfrm>
          <a:noFill/>
        </p:spPr>
        <p:txBody>
          <a:bodyPr lIns="106405" tIns="52269" rIns="106405" bIns="52269"/>
          <a:lstStyle/>
          <a:p>
            <a:pPr marL="342900" indent="-342900" defTabSz="914400" eaLnBrk="1" hangingPunct="1"/>
            <a:r>
              <a:rPr lang="pt-BR" altLang="pt-BR" smtClean="0"/>
              <a:t>Controlador com ação derivativa</a:t>
            </a:r>
          </a:p>
          <a:p>
            <a:pPr marL="742950" lvl="1" indent="-285750" defTabSz="914400" eaLnBrk="1" hangingPunct="1"/>
            <a:r>
              <a:rPr lang="pt-BR" altLang="pt-BR" sz="2000" smtClean="0"/>
              <a:t>É a ação que verifica a velocidade em que o erro ocorreu num intervalo de tempo, gerando uma saída no controlador que é proporcional a velocidade do erro.</a:t>
            </a:r>
          </a:p>
          <a:p>
            <a:pPr marL="742950" lvl="1" indent="-285750" defTabSz="914400" eaLnBrk="1" hangingPunct="1"/>
            <a:endParaRPr lang="pt-BR" altLang="pt-BR" sz="2000" smtClean="0"/>
          </a:p>
          <a:p>
            <a:pPr marL="742950" lvl="1" indent="-285750" defTabSz="914400" eaLnBrk="1" hangingPunct="1"/>
            <a:r>
              <a:rPr lang="pt-BR" altLang="pt-BR" sz="2000" smtClean="0"/>
              <a:t> Os parâmetros de correção de um controlador derivativo são:</a:t>
            </a:r>
          </a:p>
          <a:p>
            <a:pPr marL="1143000" lvl="2" indent="-228600" defTabSz="914400" eaLnBrk="1" hangingPunct="1"/>
            <a:r>
              <a:rPr lang="pt-BR" altLang="pt-BR" sz="2400" smtClean="0"/>
              <a:t>tempo derivativo (minutos)</a:t>
            </a:r>
          </a:p>
        </p:txBody>
      </p:sp>
    </p:spTree>
  </p:cSld>
  <p:clrMapOvr>
    <a:masterClrMapping/>
  </p:clrMapOvr>
  <p:transition>
    <p:random/>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3013075" y="227013"/>
            <a:ext cx="7497763" cy="765175"/>
          </a:xfrm>
          <a:noFill/>
        </p:spPr>
        <p:txBody>
          <a:bodyPr lIns="106405" tIns="52269" rIns="106405" bIns="52269" anchor="b"/>
          <a:lstStyle/>
          <a:p>
            <a:pPr defTabSz="914400" eaLnBrk="1" hangingPunct="1"/>
            <a:r>
              <a:rPr lang="pt-BR" altLang="pt-BR" smtClean="0"/>
              <a:t>Controladores</a:t>
            </a:r>
          </a:p>
        </p:txBody>
      </p:sp>
      <p:sp>
        <p:nvSpPr>
          <p:cNvPr id="103427" name="Rectangle 3"/>
          <p:cNvSpPr>
            <a:spLocks noGrp="1" noChangeArrowheads="1"/>
          </p:cNvSpPr>
          <p:nvPr>
            <p:ph type="body" idx="1"/>
          </p:nvPr>
        </p:nvSpPr>
        <p:spPr>
          <a:xfrm>
            <a:off x="3048000" y="1447800"/>
            <a:ext cx="7462838" cy="5791200"/>
          </a:xfrm>
          <a:noFill/>
        </p:spPr>
        <p:txBody>
          <a:bodyPr lIns="106405" tIns="52269" rIns="106405" bIns="52269"/>
          <a:lstStyle/>
          <a:p>
            <a:pPr marL="342900" indent="-342900" defTabSz="914400" eaLnBrk="1" hangingPunct="1"/>
            <a:r>
              <a:rPr lang="pt-BR" altLang="pt-BR" dirty="0" smtClean="0"/>
              <a:t>Tipos de ação no controlador</a:t>
            </a:r>
          </a:p>
          <a:p>
            <a:pPr marL="342900" indent="-342900" defTabSz="914400" eaLnBrk="1" hangingPunct="1">
              <a:buFontTx/>
              <a:buNone/>
            </a:pPr>
            <a:endParaRPr lang="pt-BR" altLang="pt-BR" dirty="0" smtClean="0"/>
          </a:p>
          <a:p>
            <a:pPr marL="342900" indent="-342900" defTabSz="914400" eaLnBrk="1" hangingPunct="1">
              <a:buFontTx/>
              <a:buNone/>
            </a:pPr>
            <a:r>
              <a:rPr lang="pt-BR" altLang="pt-BR" dirty="0" smtClean="0"/>
              <a:t>	</a:t>
            </a:r>
            <a:r>
              <a:rPr lang="pt-BR" altLang="pt-BR" sz="2800" dirty="0" smtClean="0"/>
              <a:t> É caracterizada pelo sinal de saída do controlador em relação a variável de processo.</a:t>
            </a:r>
          </a:p>
          <a:p>
            <a:pPr marL="742950" lvl="1" indent="-285750" defTabSz="914400" eaLnBrk="1" hangingPunct="1"/>
            <a:r>
              <a:rPr lang="pt-BR" altLang="pt-BR" dirty="0" smtClean="0"/>
              <a:t>Ação direta - Se PV sobe, MV sobe.  </a:t>
            </a:r>
          </a:p>
          <a:p>
            <a:pPr marL="742950" lvl="1" indent="-285750" defTabSz="914400" eaLnBrk="1" hangingPunct="1"/>
            <a:r>
              <a:rPr lang="pt-BR" altLang="pt-BR" dirty="0" smtClean="0"/>
              <a:t>Ação reversa - Se PV sobe, MV desce. </a:t>
            </a:r>
          </a:p>
        </p:txBody>
      </p:sp>
    </p:spTree>
  </p:cSld>
  <p:clrMapOvr>
    <a:masterClrMapping/>
  </p:clrMapOvr>
  <p:transition>
    <p:random/>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3013075" y="227013"/>
            <a:ext cx="7497763" cy="765175"/>
          </a:xfrm>
          <a:noFill/>
        </p:spPr>
        <p:txBody>
          <a:bodyPr lIns="106405" tIns="52269" rIns="106405" bIns="52269" anchor="b"/>
          <a:lstStyle/>
          <a:p>
            <a:pPr defTabSz="914400" eaLnBrk="1" hangingPunct="1"/>
            <a:r>
              <a:rPr lang="pt-BR" altLang="pt-BR" smtClean="0"/>
              <a:t>Controladores</a:t>
            </a:r>
          </a:p>
        </p:txBody>
      </p:sp>
      <p:sp>
        <p:nvSpPr>
          <p:cNvPr id="104451" name="Rectangle 3"/>
          <p:cNvSpPr>
            <a:spLocks noGrp="1" noChangeArrowheads="1"/>
          </p:cNvSpPr>
          <p:nvPr>
            <p:ph type="body" idx="1"/>
          </p:nvPr>
        </p:nvSpPr>
        <p:spPr>
          <a:xfrm>
            <a:off x="3048000" y="1447800"/>
            <a:ext cx="7462838" cy="5791200"/>
          </a:xfrm>
          <a:noFill/>
        </p:spPr>
        <p:txBody>
          <a:bodyPr lIns="106405" tIns="52269" rIns="106405" bIns="52269"/>
          <a:lstStyle/>
          <a:p>
            <a:pPr marL="342900" indent="-342900" defTabSz="914400" eaLnBrk="1" hangingPunct="1"/>
            <a:r>
              <a:rPr lang="pt-BR" altLang="pt-BR" smtClean="0"/>
              <a:t>Tipos de tecnologia dos controladores</a:t>
            </a:r>
          </a:p>
          <a:p>
            <a:pPr marL="342900" indent="-342900" defTabSz="914400" eaLnBrk="1" hangingPunct="1">
              <a:buFontTx/>
              <a:buNone/>
            </a:pPr>
            <a:endParaRPr lang="pt-BR" altLang="pt-BR" smtClean="0"/>
          </a:p>
          <a:p>
            <a:pPr marL="742950" lvl="1" indent="-285750" defTabSz="914400" eaLnBrk="1" hangingPunct="1"/>
            <a:r>
              <a:rPr lang="pt-BR" altLang="pt-BR" smtClean="0"/>
              <a:t>controlador pneumático</a:t>
            </a:r>
          </a:p>
          <a:p>
            <a:pPr marL="742950" lvl="1" indent="-285750" defTabSz="914400" eaLnBrk="1" hangingPunct="1"/>
            <a:r>
              <a:rPr lang="pt-BR" altLang="pt-BR" smtClean="0"/>
              <a:t>controlador eletrônico</a:t>
            </a:r>
          </a:p>
          <a:p>
            <a:pPr marL="1143000" lvl="2" indent="-228600" defTabSz="914400" eaLnBrk="1" hangingPunct="1"/>
            <a:r>
              <a:rPr lang="pt-BR" altLang="pt-BR" smtClean="0"/>
              <a:t>eletrônicos</a:t>
            </a:r>
          </a:p>
          <a:p>
            <a:pPr marL="1143000" lvl="2" indent="-228600" defTabSz="914400" eaLnBrk="1" hangingPunct="1"/>
            <a:r>
              <a:rPr lang="pt-BR" altLang="pt-BR" smtClean="0"/>
              <a:t>analógico-digital (multi-malha- CD-600)</a:t>
            </a:r>
          </a:p>
          <a:p>
            <a:pPr marL="1143000" lvl="2" indent="-228600" defTabSz="914400" eaLnBrk="1" hangingPunct="1"/>
            <a:r>
              <a:rPr lang="pt-BR" altLang="pt-BR" smtClean="0"/>
              <a:t>P.L.C</a:t>
            </a:r>
          </a:p>
          <a:p>
            <a:pPr marL="1143000" lvl="2" indent="-228600" defTabSz="914400" eaLnBrk="1" hangingPunct="1"/>
            <a:r>
              <a:rPr lang="pt-BR" altLang="pt-BR" smtClean="0"/>
              <a:t>Digital  (“Foundation</a:t>
            </a:r>
            <a:r>
              <a:rPr lang="pt-BR" altLang="pt-BR" sz="2400" baseline="30000" smtClean="0"/>
              <a:t>TM</a:t>
            </a:r>
            <a:r>
              <a:rPr lang="pt-BR" altLang="pt-BR" smtClean="0"/>
              <a:t> Fieldbus”)</a:t>
            </a:r>
          </a:p>
        </p:txBody>
      </p:sp>
    </p:spTree>
  </p:cSld>
  <p:clrMapOvr>
    <a:masterClrMapping/>
  </p:clrMapOvr>
  <p:transition>
    <p:random/>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5474" name="Rectangle 2"/>
          <p:cNvSpPr>
            <a:spLocks noGrp="1" noChangeArrowheads="1"/>
          </p:cNvSpPr>
          <p:nvPr>
            <p:ph type="title" idx="4294967295"/>
          </p:nvPr>
        </p:nvSpPr>
        <p:spPr>
          <a:xfrm>
            <a:off x="2286000" y="227013"/>
            <a:ext cx="8224838" cy="765175"/>
          </a:xfrm>
          <a:noFill/>
        </p:spPr>
        <p:txBody>
          <a:bodyPr lIns="106405" tIns="52269" rIns="106405" bIns="52269" anchor="b"/>
          <a:lstStyle/>
          <a:p>
            <a:pPr eaLnBrk="1" hangingPunct="1"/>
            <a:r>
              <a:rPr lang="pt-BR" altLang="pt-BR" smtClean="0"/>
              <a:t>Controladores</a:t>
            </a:r>
          </a:p>
        </p:txBody>
      </p:sp>
      <p:pic>
        <p:nvPicPr>
          <p:cNvPr id="10547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67100" cy="364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6" name="Picture 5"/>
          <p:cNvPicPr>
            <a:picLocks noGrp="1" noChangeAspect="1" noChangeArrowheads="1"/>
          </p:cNvPicPr>
          <p:nvPr>
            <p:ph idx="4294967295"/>
          </p:nvPr>
        </p:nvPicPr>
        <p:blipFill>
          <a:blip r:embed="rId4">
            <a:extLst>
              <a:ext uri="{28A0092B-C50C-407E-A947-70E740481C1C}">
                <a14:useLocalDpi xmlns:a14="http://schemas.microsoft.com/office/drawing/2010/main" val="0"/>
              </a:ext>
            </a:extLst>
          </a:blip>
          <a:srcRect/>
          <a:stretch>
            <a:fillRect/>
          </a:stretch>
        </p:blipFill>
        <p:spPr>
          <a:xfrm>
            <a:off x="3648075" y="1728788"/>
            <a:ext cx="3670300" cy="4033837"/>
          </a:xfrm>
          <a:noFill/>
        </p:spPr>
      </p:pic>
      <p:pic>
        <p:nvPicPr>
          <p:cNvPr id="105477" name="Picture 7" descr="PL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3800" y="3035300"/>
            <a:ext cx="3201988" cy="503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05474"/>
                                        </p:tgtEl>
                                        <p:attrNameLst>
                                          <p:attrName>style.visibility</p:attrName>
                                        </p:attrNameLst>
                                      </p:cBhvr>
                                      <p:to>
                                        <p:strVal val="visible"/>
                                      </p:to>
                                    </p:set>
                                    <p:animEffect transition="in" filter="barn(outVertical)">
                                      <p:cBhvr>
                                        <p:cTn id="7" dur="500"/>
                                        <p:tgtEl>
                                          <p:spTgt spid="105474"/>
                                        </p:tgtEl>
                                      </p:cBhvr>
                                    </p:animEffect>
                                  </p:childTnLst>
                                </p:cTn>
                              </p:par>
                            </p:childTnLst>
                          </p:cTn>
                        </p:par>
                        <p:par>
                          <p:cTn id="8" fill="hold" nodeType="afterGroup">
                            <p:stCondLst>
                              <p:cond delay="500"/>
                            </p:stCondLst>
                            <p:childTnLst>
                              <p:par>
                                <p:cTn id="9" presetID="18" presetClass="entr" presetSubtype="6" fill="hold" nodeType="afterEffect">
                                  <p:stCondLst>
                                    <p:cond delay="0"/>
                                  </p:stCondLst>
                                  <p:childTnLst>
                                    <p:set>
                                      <p:cBhvr>
                                        <p:cTn id="10" dur="1" fill="hold">
                                          <p:stCondLst>
                                            <p:cond delay="0"/>
                                          </p:stCondLst>
                                        </p:cTn>
                                        <p:tgtEl>
                                          <p:spTgt spid="105476"/>
                                        </p:tgtEl>
                                        <p:attrNameLst>
                                          <p:attrName>style.visibility</p:attrName>
                                        </p:attrNameLst>
                                      </p:cBhvr>
                                      <p:to>
                                        <p:strVal val="visible"/>
                                      </p:to>
                                    </p:set>
                                    <p:animEffect transition="in" filter="strips(downRight)">
                                      <p:cBhvr>
                                        <p:cTn id="11" dur="500"/>
                                        <p:tgtEl>
                                          <p:spTgt spid="105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4" grpId="0" autoUpdateAnimBg="0"/>
    </p:bldLst>
  </p:timing>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6498" name="Picture 2" descr="Andrea1 novo revisado V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0839450" cy="806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7522" name="Rectangle 2"/>
          <p:cNvSpPr>
            <a:spLocks noGrp="1" noChangeArrowheads="1"/>
          </p:cNvSpPr>
          <p:nvPr>
            <p:ph type="title" idx="4294967295"/>
          </p:nvPr>
        </p:nvSpPr>
        <p:spPr>
          <a:xfrm>
            <a:off x="3013075" y="227013"/>
            <a:ext cx="7497763" cy="765175"/>
          </a:xfrm>
          <a:noFill/>
        </p:spPr>
        <p:txBody>
          <a:bodyPr lIns="106405" tIns="52269" rIns="106405" bIns="52269" anchor="b"/>
          <a:lstStyle/>
          <a:p>
            <a:pPr eaLnBrk="1" hangingPunct="1"/>
            <a:r>
              <a:rPr lang="pt-BR" altLang="pt-BR" smtClean="0"/>
              <a:t>Elemento Final de Controle</a:t>
            </a:r>
          </a:p>
        </p:txBody>
      </p:sp>
      <p:sp>
        <p:nvSpPr>
          <p:cNvPr id="552963" name="Rectangle 3"/>
          <p:cNvSpPr>
            <a:spLocks noGrp="1" noChangeArrowheads="1"/>
          </p:cNvSpPr>
          <p:nvPr>
            <p:ph type="body" idx="4294967295"/>
          </p:nvPr>
        </p:nvSpPr>
        <p:spPr>
          <a:xfrm>
            <a:off x="2497138" y="957263"/>
            <a:ext cx="7986712" cy="5108575"/>
          </a:xfrm>
          <a:noFill/>
        </p:spPr>
        <p:txBody>
          <a:bodyPr lIns="106405" tIns="52269" rIns="106405" bIns="52269"/>
          <a:lstStyle/>
          <a:p>
            <a:pPr eaLnBrk="1" hangingPunct="1"/>
            <a:r>
              <a:rPr lang="pt-BR" altLang="pt-BR" sz="2600" dirty="0" smtClean="0"/>
              <a:t>Definição </a:t>
            </a:r>
            <a:endParaRPr lang="pt-BR" altLang="pt-BR" sz="1800" dirty="0" smtClean="0"/>
          </a:p>
          <a:p>
            <a:pPr eaLnBrk="1" hangingPunct="1">
              <a:buFontTx/>
              <a:buNone/>
            </a:pPr>
            <a:r>
              <a:rPr lang="pt-BR" altLang="pt-BR" sz="2600" dirty="0" smtClean="0"/>
              <a:t>	“O elemento final de controle manipula uma variável de processo, a </a:t>
            </a:r>
            <a:r>
              <a:rPr lang="pt-BR" altLang="pt-BR" sz="2600" b="1" dirty="0" smtClean="0"/>
              <a:t>variável manipulada</a:t>
            </a:r>
            <a:r>
              <a:rPr lang="pt-BR" altLang="pt-BR" sz="2600" dirty="0" smtClean="0"/>
              <a:t>.”</a:t>
            </a:r>
          </a:p>
          <a:p>
            <a:pPr eaLnBrk="1" hangingPunct="1">
              <a:buFontTx/>
              <a:buNone/>
            </a:pPr>
            <a:endParaRPr lang="pt-BR" altLang="pt-BR" sz="2600" dirty="0" smtClean="0"/>
          </a:p>
          <a:p>
            <a:pPr eaLnBrk="1" hangingPunct="1"/>
            <a:r>
              <a:rPr lang="pt-BR" altLang="pt-BR" sz="2600" dirty="0" smtClean="0"/>
              <a:t>Tipos de Elemento Final de Controle</a:t>
            </a:r>
          </a:p>
          <a:p>
            <a:pPr lvl="1" eaLnBrk="1" hangingPunct="1"/>
            <a:r>
              <a:rPr lang="pt-BR" altLang="pt-BR" sz="2400" dirty="0" smtClean="0"/>
              <a:t>Válvulas de controle</a:t>
            </a:r>
          </a:p>
          <a:p>
            <a:pPr lvl="1" eaLnBrk="1" hangingPunct="1"/>
            <a:r>
              <a:rPr lang="pt-BR" altLang="pt-BR" sz="2400" dirty="0" smtClean="0"/>
              <a:t>Válvulas de parada de emergência SDV</a:t>
            </a:r>
          </a:p>
          <a:p>
            <a:pPr lvl="1" eaLnBrk="1" hangingPunct="1"/>
            <a:r>
              <a:rPr lang="pt-BR" altLang="pt-BR" sz="2400" dirty="0" smtClean="0"/>
              <a:t>Válvulas de alívio de emergência BDV</a:t>
            </a:r>
          </a:p>
          <a:p>
            <a:pPr lvl="1" eaLnBrk="1" hangingPunct="1"/>
            <a:r>
              <a:rPr lang="pt-BR" altLang="pt-BR" sz="2400" dirty="0" smtClean="0"/>
              <a:t>Resistência de aquecimento</a:t>
            </a:r>
          </a:p>
          <a:p>
            <a:pPr lvl="1" eaLnBrk="1" hangingPunct="1"/>
            <a:r>
              <a:rPr lang="pt-BR" altLang="pt-BR" sz="2400" dirty="0" smtClean="0"/>
              <a:t>Variador de velocidade de motores elétricos (Inversores de Frequência).</a:t>
            </a:r>
          </a:p>
          <a:p>
            <a:pPr lvl="1" eaLnBrk="1" hangingPunct="1"/>
            <a:endParaRPr lang="pt-BR" altLang="pt-BR" sz="2400"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296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296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296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296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2963">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2963">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52963">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529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63" grpId="0" build="p" bldLvl="3" autoUpdateAnimBg="0"/>
    </p:bldLst>
  </p:timing>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8546" name="Rectangle 2"/>
          <p:cNvSpPr>
            <a:spLocks noGrp="1" noChangeArrowheads="1"/>
          </p:cNvSpPr>
          <p:nvPr>
            <p:ph type="title" idx="4294967295"/>
          </p:nvPr>
        </p:nvSpPr>
        <p:spPr>
          <a:xfrm>
            <a:off x="2286000" y="227013"/>
            <a:ext cx="8224838" cy="765175"/>
          </a:xfrm>
        </p:spPr>
        <p:txBody>
          <a:bodyPr lIns="107482" tIns="53741" rIns="107482" bIns="53741"/>
          <a:lstStyle/>
          <a:p>
            <a:pPr eaLnBrk="1" hangingPunct="1"/>
            <a:r>
              <a:rPr lang="pt-BR" altLang="pt-BR" smtClean="0"/>
              <a:t>Elemento Final de Controle</a:t>
            </a:r>
            <a:endParaRPr lang="en-US" altLang="pt-BR" smtClean="0"/>
          </a:p>
        </p:txBody>
      </p:sp>
      <p:pic>
        <p:nvPicPr>
          <p:cNvPr id="555011" name="s85anim7.avi"/>
          <p:cNvPicPr>
            <a:picLocks noGrp="1" noRot="1" noChangeAspect="1" noChangeArrowheads="1"/>
          </p:cNvPicPr>
          <p:nvPr>
            <p:ph idx="4294967295"/>
            <a:videoFile r:link="rId1"/>
          </p:nvPr>
        </p:nvPicPr>
        <p:blipFill>
          <a:blip r:embed="rId4">
            <a:extLst>
              <a:ext uri="{28A0092B-C50C-407E-A947-70E740481C1C}">
                <a14:useLocalDpi xmlns:a14="http://schemas.microsoft.com/office/drawing/2010/main" val="0"/>
              </a:ext>
            </a:extLst>
          </a:blip>
          <a:srcRect/>
          <a:stretch>
            <a:fillRect/>
          </a:stretch>
        </p:blipFill>
        <p:spPr>
          <a:xfrm>
            <a:off x="2581275" y="1238250"/>
            <a:ext cx="7662863" cy="5489575"/>
          </a:xfrm>
        </p:spPr>
      </p:pic>
      <p:sp>
        <p:nvSpPr>
          <p:cNvPr id="108548" name="AutoShape 5">
            <a:hlinkClick r:id="rId5" action="ppaction://program" highlightClick="1"/>
          </p:cNvPr>
          <p:cNvSpPr>
            <a:spLocks noChangeArrowheads="1"/>
          </p:cNvSpPr>
          <p:nvPr/>
        </p:nvSpPr>
        <p:spPr bwMode="auto">
          <a:xfrm>
            <a:off x="9185275" y="6827838"/>
            <a:ext cx="847725" cy="846137"/>
          </a:xfrm>
          <a:prstGeom prst="actionButtonMovie">
            <a:avLst/>
          </a:prstGeom>
          <a:solidFill>
            <a:srgbClr val="FFCC00"/>
          </a:solidFill>
          <a:ln>
            <a:noFill/>
          </a:ln>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lIns="126437" tIns="63219" rIns="126437" bIns="63219" anchor="ctr"/>
          <a:lstStyle>
            <a:lvl1pPr defTabSz="1074738">
              <a:spcBef>
                <a:spcPct val="20000"/>
              </a:spcBef>
              <a:buBlip>
                <a:blip r:embed="rId6"/>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08546"/>
                                        </p:tgtEl>
                                        <p:attrNameLst>
                                          <p:attrName>style.visibility</p:attrName>
                                        </p:attrNameLst>
                                      </p:cBhvr>
                                      <p:to>
                                        <p:strVal val="visible"/>
                                      </p:to>
                                    </p:set>
                                    <p:animEffect transition="in" filter="barn(outVertical)">
                                      <p:cBhvr>
                                        <p:cTn id="7" dur="500"/>
                                        <p:tgtEl>
                                          <p:spTgt spid="108546"/>
                                        </p:tgtEl>
                                      </p:cBhvr>
                                    </p:animEffect>
                                  </p:childTnLst>
                                </p:cTn>
                              </p:par>
                            </p:childTnLst>
                          </p:cTn>
                        </p:par>
                        <p:par>
                          <p:cTn id="8" fill="hold" nodeType="afterGroup">
                            <p:stCondLst>
                              <p:cond delay="500"/>
                            </p:stCondLst>
                            <p:childTnLst>
                              <p:par>
                                <p:cTn id="9" presetID="18" presetClass="entr" presetSubtype="6" fill="hold" nodeType="afterEffect">
                                  <p:stCondLst>
                                    <p:cond delay="0"/>
                                  </p:stCondLst>
                                  <p:childTnLst>
                                    <p:set>
                                      <p:cBhvr>
                                        <p:cTn id="10" dur="1" fill="hold">
                                          <p:stCondLst>
                                            <p:cond delay="0"/>
                                          </p:stCondLst>
                                        </p:cTn>
                                        <p:tgtEl>
                                          <p:spTgt spid="555011"/>
                                        </p:tgtEl>
                                        <p:attrNameLst>
                                          <p:attrName>style.visibility</p:attrName>
                                        </p:attrNameLst>
                                      </p:cBhvr>
                                      <p:to>
                                        <p:strVal val="visible"/>
                                      </p:to>
                                    </p:set>
                                    <p:animEffect transition="in" filter="strips(downRight)">
                                      <p:cBhvr>
                                        <p:cTn id="11" dur="500"/>
                                        <p:tgtEl>
                                          <p:spTgt spid="555011"/>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p:cTn id="12" repeatCount="indefinite" fill="remove" display="0">
                  <p:stCondLst>
                    <p:cond delay="indefinite"/>
                  </p:stCondLst>
                  <p:endCondLst>
                    <p:cond evt="onPrev" delay="0">
                      <p:tgtEl>
                        <p:sldTgt/>
                      </p:tgtEl>
                    </p:cond>
                  </p:endCondLst>
                </p:cTn>
                <p:tgtEl>
                  <p:spTgt spid="555011"/>
                </p:tgtEl>
              </p:cMediaNode>
            </p:video>
          </p:childTnLst>
        </p:cTn>
      </p:par>
    </p:tnLst>
    <p:bldLst>
      <p:bldP spid="108546" grpId="0" autoUpdateAnimBg="0"/>
    </p:bldLst>
  </p:timing>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9570" name="Rectangle 2"/>
          <p:cNvSpPr>
            <a:spLocks noGrp="1" noChangeArrowheads="1"/>
          </p:cNvSpPr>
          <p:nvPr>
            <p:ph type="title" idx="4294967295"/>
          </p:nvPr>
        </p:nvSpPr>
        <p:spPr>
          <a:xfrm>
            <a:off x="3013075" y="227013"/>
            <a:ext cx="7497763" cy="765175"/>
          </a:xfrm>
          <a:noFill/>
        </p:spPr>
        <p:txBody>
          <a:bodyPr lIns="106405" tIns="52269" rIns="106405" bIns="52269" anchor="b"/>
          <a:lstStyle/>
          <a:p>
            <a:pPr eaLnBrk="1" hangingPunct="1"/>
            <a:r>
              <a:rPr lang="pt-BR" altLang="pt-BR" smtClean="0"/>
              <a:t>Elemento Final de Controle</a:t>
            </a:r>
          </a:p>
        </p:txBody>
      </p:sp>
      <p:sp>
        <p:nvSpPr>
          <p:cNvPr id="556035" name="Rectangle 3"/>
          <p:cNvSpPr>
            <a:spLocks noGrp="1" noChangeArrowheads="1"/>
          </p:cNvSpPr>
          <p:nvPr>
            <p:ph type="body" idx="4294967295"/>
          </p:nvPr>
        </p:nvSpPr>
        <p:spPr>
          <a:xfrm>
            <a:off x="1566863" y="1577975"/>
            <a:ext cx="7462837" cy="5791200"/>
          </a:xfrm>
          <a:noFill/>
        </p:spPr>
        <p:txBody>
          <a:bodyPr lIns="106405" tIns="52269" rIns="106405" bIns="52269"/>
          <a:lstStyle/>
          <a:p>
            <a:pPr eaLnBrk="1" hangingPunct="1"/>
            <a:r>
              <a:rPr lang="pt-BR" altLang="pt-BR" b="1" smtClean="0"/>
              <a:t>Tipos de válvulas de controle</a:t>
            </a:r>
          </a:p>
          <a:p>
            <a:pPr lvl="1" eaLnBrk="1" hangingPunct="1"/>
            <a:endParaRPr lang="pt-BR" altLang="pt-BR" smtClean="0"/>
          </a:p>
          <a:p>
            <a:pPr lvl="1" eaLnBrk="1" hangingPunct="1"/>
            <a:r>
              <a:rPr lang="pt-BR" altLang="pt-BR" smtClean="0"/>
              <a:t>Linear:</a:t>
            </a:r>
          </a:p>
          <a:p>
            <a:pPr lvl="2" eaLnBrk="1" hangingPunct="1"/>
            <a:r>
              <a:rPr lang="pt-BR" altLang="pt-BR" smtClean="0"/>
              <a:t>válvula globo sede simples</a:t>
            </a:r>
          </a:p>
          <a:p>
            <a:pPr lvl="2" eaLnBrk="1" hangingPunct="1"/>
            <a:r>
              <a:rPr lang="pt-BR" altLang="pt-BR" smtClean="0"/>
              <a:t>válvula globo sede dupla</a:t>
            </a:r>
          </a:p>
          <a:p>
            <a:pPr lvl="2" eaLnBrk="1" hangingPunct="1"/>
            <a:r>
              <a:rPr lang="pt-BR" altLang="pt-BR" smtClean="0"/>
              <a:t>válvula globo gaiola</a:t>
            </a:r>
          </a:p>
        </p:txBody>
      </p:sp>
      <p:pic>
        <p:nvPicPr>
          <p:cNvPr id="109572" name="Picture 4" descr="s8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0313" y="2232025"/>
            <a:ext cx="2790825" cy="5127625"/>
          </a:xfrm>
          <a:prstGeom prst="rect">
            <a:avLst/>
          </a:prstGeom>
          <a:solidFill>
            <a:srgbClr val="FFFF99"/>
          </a:solidFill>
          <a:ln w="6350">
            <a:solidFill>
              <a:schemeClr val="tx1"/>
            </a:solid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603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603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603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603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60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6035" grpId="0" build="p" bldLvl="3" autoUpdateAnimBg="0"/>
    </p:bldLst>
  </p:timing>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0594" name="Rectangle 2"/>
          <p:cNvSpPr>
            <a:spLocks noGrp="1" noChangeArrowheads="1"/>
          </p:cNvSpPr>
          <p:nvPr>
            <p:ph type="title" idx="4294967295"/>
          </p:nvPr>
        </p:nvSpPr>
        <p:spPr>
          <a:xfrm>
            <a:off x="2286000" y="227013"/>
            <a:ext cx="8224838" cy="765175"/>
          </a:xfrm>
          <a:noFill/>
        </p:spPr>
        <p:txBody>
          <a:bodyPr lIns="106405" tIns="52269" rIns="106405" bIns="52269" anchor="b"/>
          <a:lstStyle/>
          <a:p>
            <a:pPr eaLnBrk="1" hangingPunct="1"/>
            <a:r>
              <a:rPr lang="pt-BR" altLang="pt-BR" sz="2600" smtClean="0"/>
              <a:t>Elemento final - globo</a:t>
            </a:r>
          </a:p>
        </p:txBody>
      </p:sp>
      <p:grpSp>
        <p:nvGrpSpPr>
          <p:cNvPr id="110595" name="Group 4"/>
          <p:cNvGrpSpPr>
            <a:grpSpLocks/>
          </p:cNvGrpSpPr>
          <p:nvPr/>
        </p:nvGrpSpPr>
        <p:grpSpPr bwMode="auto">
          <a:xfrm>
            <a:off x="465138" y="1323975"/>
            <a:ext cx="6072187" cy="2795588"/>
            <a:chOff x="720" y="1152"/>
            <a:chExt cx="4387" cy="2608"/>
          </a:xfrm>
        </p:grpSpPr>
        <p:pic>
          <p:nvPicPr>
            <p:cNvPr id="110602" name="Picture 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 y="1152"/>
              <a:ext cx="4387" cy="2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603" name="Rectangle 6"/>
            <p:cNvSpPr>
              <a:spLocks noChangeArrowheads="1"/>
            </p:cNvSpPr>
            <p:nvPr/>
          </p:nvSpPr>
          <p:spPr bwMode="auto">
            <a:xfrm>
              <a:off x="778" y="1180"/>
              <a:ext cx="4255" cy="2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6405" tIns="52269" rIns="106405" bIns="52269"/>
            <a:lstStyle>
              <a:lvl1pPr marL="403225" indent="-403225" defTabSz="1074738">
                <a:spcBef>
                  <a:spcPct val="20000"/>
                </a:spcBef>
                <a:buBlip>
                  <a:blip r:embed="rId4"/>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buClr>
                  <a:schemeClr val="tx2"/>
                </a:buClr>
                <a:buSzPct val="75000"/>
                <a:buFont typeface="Monotype Sorts" pitchFamily="2" charset="2"/>
                <a:buChar char="n"/>
              </a:pPr>
              <a:endParaRPr lang="pt-BR" altLang="pt-BR" sz="2800" b="0">
                <a:latin typeface="Times New Roman" pitchFamily="18" charset="0"/>
              </a:endParaRPr>
            </a:p>
          </p:txBody>
        </p:sp>
      </p:grpSp>
      <p:grpSp>
        <p:nvGrpSpPr>
          <p:cNvPr id="110596" name="Group 4"/>
          <p:cNvGrpSpPr>
            <a:grpSpLocks/>
          </p:cNvGrpSpPr>
          <p:nvPr/>
        </p:nvGrpSpPr>
        <p:grpSpPr bwMode="auto">
          <a:xfrm>
            <a:off x="7154863" y="1916113"/>
            <a:ext cx="3452812" cy="4868862"/>
            <a:chOff x="1824" y="1152"/>
            <a:chExt cx="1850" cy="2608"/>
          </a:xfrm>
        </p:grpSpPr>
        <p:pic>
          <p:nvPicPr>
            <p:cNvPr id="110600" name="Picture 5"/>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24" y="1152"/>
              <a:ext cx="1850" cy="2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601" name="Rectangle 6"/>
            <p:cNvSpPr>
              <a:spLocks noChangeArrowheads="1"/>
            </p:cNvSpPr>
            <p:nvPr/>
          </p:nvSpPr>
          <p:spPr bwMode="auto">
            <a:xfrm>
              <a:off x="1881" y="1180"/>
              <a:ext cx="1720" cy="2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6405" tIns="52269" rIns="106405" bIns="52269"/>
            <a:lstStyle>
              <a:lvl1pPr marL="403225" indent="-403225" defTabSz="1074738">
                <a:spcBef>
                  <a:spcPct val="20000"/>
                </a:spcBef>
                <a:buBlip>
                  <a:blip r:embed="rId4"/>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buClr>
                  <a:schemeClr val="tx2"/>
                </a:buClr>
                <a:buSzPct val="75000"/>
                <a:buFont typeface="Monotype Sorts" pitchFamily="2" charset="2"/>
                <a:buChar char="n"/>
              </a:pPr>
              <a:endParaRPr lang="pt-BR" altLang="pt-BR" sz="2800" b="0">
                <a:latin typeface="Times New Roman" pitchFamily="18" charset="0"/>
              </a:endParaRPr>
            </a:p>
          </p:txBody>
        </p:sp>
      </p:grpSp>
      <p:grpSp>
        <p:nvGrpSpPr>
          <p:cNvPr id="110597" name="Group 3"/>
          <p:cNvGrpSpPr>
            <a:grpSpLocks/>
          </p:cNvGrpSpPr>
          <p:nvPr/>
        </p:nvGrpSpPr>
        <p:grpSpPr bwMode="auto">
          <a:xfrm>
            <a:off x="127000" y="4370388"/>
            <a:ext cx="6731000" cy="3133725"/>
            <a:chOff x="771" y="1344"/>
            <a:chExt cx="4853" cy="2559"/>
          </a:xfrm>
        </p:grpSpPr>
        <p:pic>
          <p:nvPicPr>
            <p:cNvPr id="110598" name="Picture 4"/>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1" y="1344"/>
              <a:ext cx="4853" cy="2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9" name="Rectangle 5"/>
            <p:cNvSpPr>
              <a:spLocks noChangeArrowheads="1"/>
            </p:cNvSpPr>
            <p:nvPr/>
          </p:nvSpPr>
          <p:spPr bwMode="auto">
            <a:xfrm>
              <a:off x="826" y="1372"/>
              <a:ext cx="4727" cy="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6405" tIns="52269" rIns="106405" bIns="52269"/>
            <a:lstStyle>
              <a:lvl1pPr marL="403225" indent="-403225" defTabSz="1074738">
                <a:spcBef>
                  <a:spcPct val="20000"/>
                </a:spcBef>
                <a:buBlip>
                  <a:blip r:embed="rId4"/>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buClr>
                  <a:schemeClr val="tx2"/>
                </a:buClr>
                <a:buSzPct val="75000"/>
                <a:buFont typeface="Monotype Sorts" pitchFamily="2" charset="2"/>
                <a:buChar char="n"/>
              </a:pPr>
              <a:endParaRPr lang="pt-BR" altLang="pt-BR" sz="2800" b="0">
                <a:latin typeface="Times New Roman"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10594"/>
                                        </p:tgtEl>
                                        <p:attrNameLst>
                                          <p:attrName>style.visibility</p:attrName>
                                        </p:attrNameLst>
                                      </p:cBhvr>
                                      <p:to>
                                        <p:strVal val="visible"/>
                                      </p:to>
                                    </p:set>
                                    <p:animEffect transition="in" filter="barn(outVertical)">
                                      <p:cBhvr>
                                        <p:cTn id="7" dur="500"/>
                                        <p:tgtEl>
                                          <p:spTgt spid="1105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4" grpId="0"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1618" name="Rectangle 2"/>
          <p:cNvSpPr>
            <a:spLocks noGrp="1" noChangeArrowheads="1"/>
          </p:cNvSpPr>
          <p:nvPr>
            <p:ph type="title" idx="4294967295"/>
          </p:nvPr>
        </p:nvSpPr>
        <p:spPr>
          <a:xfrm>
            <a:off x="2286000" y="227013"/>
            <a:ext cx="8224838" cy="765175"/>
          </a:xfrm>
          <a:noFill/>
        </p:spPr>
        <p:txBody>
          <a:bodyPr lIns="106405" tIns="52269" rIns="106405" bIns="52269" anchor="b"/>
          <a:lstStyle/>
          <a:p>
            <a:pPr eaLnBrk="1" hangingPunct="1"/>
            <a:r>
              <a:rPr lang="pt-BR" altLang="pt-BR" smtClean="0"/>
              <a:t>Elemento Final de Controle</a:t>
            </a:r>
          </a:p>
        </p:txBody>
      </p:sp>
      <p:sp>
        <p:nvSpPr>
          <p:cNvPr id="558083" name="Rectangle 3"/>
          <p:cNvSpPr>
            <a:spLocks noGrp="1" noChangeArrowheads="1"/>
          </p:cNvSpPr>
          <p:nvPr>
            <p:ph type="body" sz="half" idx="4294967295"/>
          </p:nvPr>
        </p:nvSpPr>
        <p:spPr>
          <a:xfrm>
            <a:off x="1397000" y="1323975"/>
            <a:ext cx="5503863" cy="2371725"/>
          </a:xfrm>
          <a:noFill/>
        </p:spPr>
        <p:txBody>
          <a:bodyPr lIns="106405" tIns="52269" rIns="106405" bIns="52269"/>
          <a:lstStyle/>
          <a:p>
            <a:pPr lvl="1" eaLnBrk="1" hangingPunct="1"/>
            <a:r>
              <a:rPr lang="pt-BR" altLang="pt-BR" sz="2300" b="1" smtClean="0"/>
              <a:t>Tipos de válvulas de controle</a:t>
            </a:r>
          </a:p>
          <a:p>
            <a:pPr lvl="1" eaLnBrk="1" hangingPunct="1"/>
            <a:r>
              <a:rPr lang="pt-BR" altLang="pt-BR" sz="2300" smtClean="0"/>
              <a:t>Rotativa:</a:t>
            </a:r>
          </a:p>
          <a:p>
            <a:pPr lvl="2" eaLnBrk="1" hangingPunct="1"/>
            <a:r>
              <a:rPr lang="pt-BR" altLang="pt-BR" sz="2100" smtClean="0"/>
              <a:t>válvula borboleta </a:t>
            </a:r>
          </a:p>
          <a:p>
            <a:pPr lvl="2" eaLnBrk="1" hangingPunct="1"/>
            <a:endParaRPr lang="pt-BR" altLang="pt-BR" sz="1900" smtClean="0"/>
          </a:p>
        </p:txBody>
      </p:sp>
      <p:pic>
        <p:nvPicPr>
          <p:cNvPr id="558085" name="Picture 5"/>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6477000" y="4203700"/>
            <a:ext cx="3384550" cy="3333750"/>
          </a:xfrm>
          <a:noFill/>
        </p:spPr>
      </p:pic>
      <p:pic>
        <p:nvPicPr>
          <p:cNvPr id="558086" name="Picture 6" descr="SÉRIE 87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413" y="2763838"/>
            <a:ext cx="3290887" cy="3238500"/>
          </a:xfrm>
          <a:prstGeom prst="rect">
            <a:avLst/>
          </a:prstGeom>
          <a:solidFill>
            <a:srgbClr val="FFFF00"/>
          </a:solidFill>
          <a:ln w="9525">
            <a:solidFill>
              <a:schemeClr val="tx1"/>
            </a:solidFill>
            <a:miter lim="800000"/>
            <a:headEnd/>
            <a:tailEnd/>
          </a:ln>
        </p:spPr>
      </p:pic>
      <p:sp>
        <p:nvSpPr>
          <p:cNvPr id="558088" name="Rectangle 8"/>
          <p:cNvSpPr>
            <a:spLocks noChangeArrowheads="1"/>
          </p:cNvSpPr>
          <p:nvPr/>
        </p:nvSpPr>
        <p:spPr bwMode="auto">
          <a:xfrm>
            <a:off x="6689725" y="3727450"/>
            <a:ext cx="3073400"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lIns="126437" tIns="63219" rIns="126437" bIns="63219">
            <a:spAutoFit/>
          </a:bodyPr>
          <a:lstStyle>
            <a:lvl1pPr defTabSz="1074738">
              <a:spcBef>
                <a:spcPct val="20000"/>
              </a:spcBef>
              <a:buBlip>
                <a:blip r:embed="rId5"/>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r>
              <a:rPr lang="pt-BR" altLang="pt-BR" sz="2400" b="0"/>
              <a:t>válvula esfera em “V”</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558083"/>
                                        </p:tgtEl>
                                        <p:attrNameLst>
                                          <p:attrName>style.visibility</p:attrName>
                                        </p:attrNameLst>
                                      </p:cBhvr>
                                      <p:to>
                                        <p:strVal val="visible"/>
                                      </p:to>
                                    </p:set>
                                    <p:anim to="" calcmode="lin" valueType="num">
                                      <p:cBhvr>
                                        <p:cTn id="7" dur="1" fill="hold"/>
                                        <p:tgtEl>
                                          <p:spTgt spid="558083"/>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558086"/>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58088"/>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5580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8083" grpId="0" animBg="1" autoUpdateAnimBg="0"/>
      <p:bldP spid="55808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pPr marL="403225" lvl="1" indent="-403225" eaLnBrk="1" hangingPunct="1">
              <a:buBlip>
                <a:blip r:embed="rId2"/>
              </a:buBlip>
            </a:pPr>
            <a:r>
              <a:rPr lang="pt-BR" altLang="pt-BR" sz="3000" dirty="0"/>
              <a:t>Conceito de Automação Industrial</a:t>
            </a:r>
          </a:p>
          <a:p>
            <a:pPr marL="538162" lvl="1" indent="0" eaLnBrk="1" hangingPunct="1">
              <a:buNone/>
            </a:pPr>
            <a:r>
              <a:rPr lang="pt-BR" altLang="pt-BR" i="1" dirty="0"/>
              <a:t>“Automação ou controle automático é o emprego de sistemas de controle para operar equipamentos tais como máquinas, equipamentos de processo em fábricas, caldeiras e fornos de aquecimento, chaveamento em redes de telefonia, manobra e estabilização de navios, aviões e outras aplicações com intervenção humana mínima ou reduzida. Alguns processos já foram completamente automatizados</a:t>
            </a:r>
            <a:r>
              <a:rPr lang="pt-BR" altLang="pt-BR" i="1" dirty="0" smtClean="0"/>
              <a:t>.”</a:t>
            </a:r>
            <a:endParaRPr lang="pt-BR" i="1" dirty="0"/>
          </a:p>
        </p:txBody>
      </p:sp>
    </p:spTree>
    <p:extLst>
      <p:ext uri="{BB962C8B-B14F-4D97-AF65-F5344CB8AC3E}">
        <p14:creationId xmlns:p14="http://schemas.microsoft.com/office/powerpoint/2010/main" val="278536673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42" name="Rectangle 2"/>
          <p:cNvSpPr>
            <a:spLocks noGrp="1" noChangeArrowheads="1"/>
          </p:cNvSpPr>
          <p:nvPr>
            <p:ph type="title" idx="4294967295"/>
          </p:nvPr>
        </p:nvSpPr>
        <p:spPr>
          <a:xfrm>
            <a:off x="3013075" y="227013"/>
            <a:ext cx="7497763" cy="765175"/>
          </a:xfrm>
          <a:noFill/>
        </p:spPr>
        <p:txBody>
          <a:bodyPr lIns="106405" tIns="52269" rIns="106405" bIns="52269" anchor="b"/>
          <a:lstStyle/>
          <a:p>
            <a:pPr eaLnBrk="1" hangingPunct="1"/>
            <a:r>
              <a:rPr lang="pt-BR" altLang="pt-BR" smtClean="0"/>
              <a:t>Elemento final</a:t>
            </a:r>
          </a:p>
        </p:txBody>
      </p:sp>
      <p:sp>
        <p:nvSpPr>
          <p:cNvPr id="566275" name="Rectangle 3"/>
          <p:cNvSpPr>
            <a:spLocks noGrp="1" noChangeArrowheads="1"/>
          </p:cNvSpPr>
          <p:nvPr>
            <p:ph type="body" idx="4294967295"/>
          </p:nvPr>
        </p:nvSpPr>
        <p:spPr>
          <a:xfrm>
            <a:off x="3048000" y="1447800"/>
            <a:ext cx="7462838" cy="5791200"/>
          </a:xfrm>
          <a:noFill/>
        </p:spPr>
        <p:txBody>
          <a:bodyPr lIns="106405" tIns="52269" rIns="106405" bIns="52269"/>
          <a:lstStyle/>
          <a:p>
            <a:pPr eaLnBrk="1" hangingPunct="1"/>
            <a:r>
              <a:rPr lang="pt-BR" altLang="pt-BR" smtClean="0"/>
              <a:t>Válvula de controle</a:t>
            </a:r>
          </a:p>
          <a:p>
            <a:pPr lvl="1" eaLnBrk="1" hangingPunct="1"/>
            <a:r>
              <a:rPr lang="pt-BR" altLang="pt-BR" smtClean="0"/>
              <a:t>A válvula de controle se </a:t>
            </a:r>
          </a:p>
          <a:p>
            <a:pPr lvl="1" eaLnBrk="1" hangingPunct="1">
              <a:buFontTx/>
              <a:buNone/>
            </a:pPr>
            <a:r>
              <a:rPr lang="pt-BR" altLang="pt-BR" smtClean="0"/>
              <a:t>compõe de 3 partes: </a:t>
            </a:r>
          </a:p>
          <a:p>
            <a:pPr lvl="1" eaLnBrk="1" hangingPunct="1"/>
            <a:endParaRPr lang="pt-BR" altLang="pt-BR" sz="2900" smtClean="0"/>
          </a:p>
          <a:p>
            <a:pPr lvl="2" eaLnBrk="1" hangingPunct="1"/>
            <a:r>
              <a:rPr lang="pt-BR" altLang="pt-BR" sz="2800" smtClean="0"/>
              <a:t>Atuador</a:t>
            </a:r>
          </a:p>
          <a:p>
            <a:pPr lvl="2" eaLnBrk="1" hangingPunct="1"/>
            <a:endParaRPr lang="pt-BR" altLang="pt-BR" sz="2800" smtClean="0"/>
          </a:p>
          <a:p>
            <a:pPr lvl="2" eaLnBrk="1" hangingPunct="1"/>
            <a:r>
              <a:rPr lang="pt-BR" altLang="pt-BR" sz="2800" smtClean="0"/>
              <a:t>Castelo</a:t>
            </a:r>
          </a:p>
          <a:p>
            <a:pPr lvl="2" eaLnBrk="1" hangingPunct="1"/>
            <a:endParaRPr lang="pt-BR" altLang="pt-BR" sz="2800" smtClean="0"/>
          </a:p>
          <a:p>
            <a:pPr lvl="2" eaLnBrk="1" hangingPunct="1"/>
            <a:r>
              <a:rPr lang="pt-BR" altLang="pt-BR" sz="2800" smtClean="0"/>
              <a:t>Corpo</a:t>
            </a:r>
          </a:p>
          <a:p>
            <a:pPr eaLnBrk="1" hangingPunct="1">
              <a:buFontTx/>
              <a:buChar char="–"/>
            </a:pPr>
            <a:endParaRPr lang="pt-BR" altLang="pt-BR" sz="2400" smtClean="0"/>
          </a:p>
        </p:txBody>
      </p:sp>
      <p:pic>
        <p:nvPicPr>
          <p:cNvPr id="5662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4038" y="1154113"/>
            <a:ext cx="2578100" cy="643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627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66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6275" grpId="0" animBg="1"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3666" name="Rectangle 2"/>
          <p:cNvSpPr>
            <a:spLocks noGrp="1" noChangeArrowheads="1"/>
          </p:cNvSpPr>
          <p:nvPr>
            <p:ph type="title" idx="4294967295"/>
          </p:nvPr>
        </p:nvSpPr>
        <p:spPr>
          <a:xfrm>
            <a:off x="3013075" y="227013"/>
            <a:ext cx="7497763" cy="765175"/>
          </a:xfrm>
          <a:noFill/>
        </p:spPr>
        <p:txBody>
          <a:bodyPr lIns="106405" tIns="52269" rIns="106405" bIns="52269" anchor="b"/>
          <a:lstStyle/>
          <a:p>
            <a:pPr eaLnBrk="1" hangingPunct="1"/>
            <a:r>
              <a:rPr lang="pt-BR" altLang="pt-BR" dirty="0" smtClean="0"/>
              <a:t>Elemento final</a:t>
            </a:r>
          </a:p>
        </p:txBody>
      </p:sp>
      <p:sp>
        <p:nvSpPr>
          <p:cNvPr id="568323" name="Rectangle 3"/>
          <p:cNvSpPr>
            <a:spLocks noGrp="1" noChangeArrowheads="1"/>
          </p:cNvSpPr>
          <p:nvPr>
            <p:ph type="body" idx="4294967295"/>
          </p:nvPr>
        </p:nvSpPr>
        <p:spPr>
          <a:xfrm>
            <a:off x="1612900" y="1323974"/>
            <a:ext cx="6134100" cy="6165453"/>
          </a:xfrm>
          <a:noFill/>
        </p:spPr>
        <p:txBody>
          <a:bodyPr lIns="106405" tIns="52269" rIns="106405" bIns="52269"/>
          <a:lstStyle/>
          <a:p>
            <a:pPr eaLnBrk="1" hangingPunct="1">
              <a:lnSpc>
                <a:spcPct val="90000"/>
              </a:lnSpc>
            </a:pPr>
            <a:r>
              <a:rPr lang="pt-BR" altLang="pt-BR" sz="2400" dirty="0" smtClean="0"/>
              <a:t>Corpo</a:t>
            </a:r>
          </a:p>
          <a:p>
            <a:pPr lvl="1" eaLnBrk="1" hangingPunct="1">
              <a:lnSpc>
                <a:spcPct val="90000"/>
              </a:lnSpc>
            </a:pPr>
            <a:r>
              <a:rPr lang="pt-BR" altLang="pt-BR" sz="2400" dirty="0" smtClean="0"/>
              <a:t>O corpo é composto basicamente de sede e plugue.</a:t>
            </a:r>
          </a:p>
          <a:p>
            <a:pPr lvl="2" eaLnBrk="1" hangingPunct="1">
              <a:lnSpc>
                <a:spcPct val="90000"/>
              </a:lnSpc>
            </a:pPr>
            <a:r>
              <a:rPr lang="pt-BR" altLang="pt-BR" sz="2400" dirty="0" smtClean="0"/>
              <a:t>sede é onde se assenta o plugue</a:t>
            </a:r>
          </a:p>
          <a:p>
            <a:pPr lvl="2" eaLnBrk="1" hangingPunct="1">
              <a:lnSpc>
                <a:spcPct val="90000"/>
              </a:lnSpc>
            </a:pPr>
            <a:r>
              <a:rPr lang="pt-BR" altLang="pt-BR" sz="2400" dirty="0" smtClean="0"/>
              <a:t>Plugue é o elemento móvel que modifica a abertura da válvula.</a:t>
            </a:r>
          </a:p>
          <a:p>
            <a:pPr lvl="1" eaLnBrk="1" hangingPunct="1">
              <a:lnSpc>
                <a:spcPct val="90000"/>
              </a:lnSpc>
            </a:pPr>
            <a:r>
              <a:rPr lang="pt-BR" altLang="pt-BR" sz="2400" dirty="0" smtClean="0"/>
              <a:t>Obturador </a:t>
            </a:r>
          </a:p>
          <a:p>
            <a:pPr lvl="2" eaLnBrk="1" hangingPunct="1">
              <a:lnSpc>
                <a:spcPct val="90000"/>
              </a:lnSpc>
            </a:pPr>
            <a:r>
              <a:rPr lang="pt-BR" altLang="pt-BR" sz="2400" dirty="0" smtClean="0"/>
              <a:t>É </a:t>
            </a:r>
            <a:r>
              <a:rPr lang="pt-BR" altLang="pt-BR" sz="2400" dirty="0"/>
              <a:t>o elemento móvel por onde passa o fluido de processo, cujo formato geométrico determina a relação entre abertura da válvula e vazão de fluido. </a:t>
            </a:r>
            <a:endParaRPr lang="pt-BR" altLang="pt-BR" sz="2400" dirty="0" smtClean="0"/>
          </a:p>
          <a:p>
            <a:pPr lvl="2" eaLnBrk="1" hangingPunct="1">
              <a:lnSpc>
                <a:spcPct val="90000"/>
              </a:lnSpc>
            </a:pPr>
            <a:r>
              <a:rPr lang="pt-BR" altLang="pt-BR" sz="2400" dirty="0" smtClean="0"/>
              <a:t>Seu formato geométrico determina o </a:t>
            </a:r>
            <a:r>
              <a:rPr lang="pt-BR" altLang="pt-BR" sz="2400" b="1" dirty="0" smtClean="0"/>
              <a:t>Coeficiente de Vazão (CV) </a:t>
            </a:r>
            <a:r>
              <a:rPr lang="pt-BR" altLang="pt-BR" sz="2400" dirty="0" smtClean="0"/>
              <a:t>de uma válvula e a característica de vazão da mesma.</a:t>
            </a:r>
          </a:p>
        </p:txBody>
      </p:sp>
      <p:pic>
        <p:nvPicPr>
          <p:cNvPr id="5683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4038" y="1154113"/>
            <a:ext cx="2578100" cy="643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83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83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83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83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6832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6832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6832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5683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8323" grpId="0" build="p" bldLvl="3" autoUpdateAnimBg="0"/>
    </p:bldLst>
  </p:timing>
</p:sld>
</file>

<file path=ppt/slides/slide1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6738" name="Rectangle 2"/>
          <p:cNvSpPr>
            <a:spLocks noGrp="1" noChangeArrowheads="1"/>
          </p:cNvSpPr>
          <p:nvPr>
            <p:ph type="title" idx="4294967295"/>
          </p:nvPr>
        </p:nvSpPr>
        <p:spPr>
          <a:xfrm>
            <a:off x="2932113" y="227013"/>
            <a:ext cx="7578725" cy="765175"/>
          </a:xfrm>
          <a:noFill/>
        </p:spPr>
        <p:txBody>
          <a:bodyPr lIns="106405" tIns="52269" rIns="106405" bIns="52269" anchor="b"/>
          <a:lstStyle/>
          <a:p>
            <a:pPr eaLnBrk="1" hangingPunct="1"/>
            <a:r>
              <a:rPr lang="pt-BR" altLang="pt-BR" smtClean="0"/>
              <a:t>Elemento final</a:t>
            </a:r>
          </a:p>
        </p:txBody>
      </p:sp>
      <p:sp>
        <p:nvSpPr>
          <p:cNvPr id="570371" name="Rectangle 3"/>
          <p:cNvSpPr>
            <a:spLocks noGrp="1" noChangeArrowheads="1"/>
          </p:cNvSpPr>
          <p:nvPr>
            <p:ph type="body" idx="4294967295"/>
          </p:nvPr>
        </p:nvSpPr>
        <p:spPr>
          <a:xfrm>
            <a:off x="1612900" y="1238250"/>
            <a:ext cx="9139238" cy="5556250"/>
          </a:xfrm>
          <a:noFill/>
        </p:spPr>
        <p:txBody>
          <a:bodyPr lIns="106405" tIns="52269" rIns="106405" bIns="52269"/>
          <a:lstStyle/>
          <a:p>
            <a:pPr eaLnBrk="1" hangingPunct="1">
              <a:buFontTx/>
              <a:buNone/>
            </a:pPr>
            <a:r>
              <a:rPr lang="pt-BR" altLang="pt-BR" dirty="0" smtClean="0"/>
              <a:t>-  </a:t>
            </a:r>
            <a:r>
              <a:rPr lang="pt-BR" altLang="pt-BR" sz="2800" b="1" dirty="0" smtClean="0"/>
              <a:t>Coeficiente de vazão</a:t>
            </a:r>
          </a:p>
          <a:p>
            <a:pPr lvl="2" eaLnBrk="1" hangingPunct="1"/>
            <a:r>
              <a:rPr lang="pt-BR" altLang="pt-BR" dirty="0" smtClean="0"/>
              <a:t>“É o número de galões de água em condições normalizadas, que passa por minuto, através da válvula mantendo-se uma queda de pressão de 1 PSI.”</a:t>
            </a:r>
          </a:p>
          <a:p>
            <a:pPr lvl="2" eaLnBrk="1" hangingPunct="1"/>
            <a:endParaRPr lang="pt-BR" altLang="pt-BR" dirty="0" smtClean="0"/>
          </a:p>
          <a:p>
            <a:pPr eaLnBrk="1" hangingPunct="1">
              <a:buFontTx/>
              <a:buNone/>
            </a:pPr>
            <a:r>
              <a:rPr lang="pt-BR" altLang="pt-BR" sz="2800" dirty="0" smtClean="0"/>
              <a:t>-  </a:t>
            </a:r>
            <a:r>
              <a:rPr lang="pt-BR" altLang="pt-BR" sz="2800" b="1" dirty="0" smtClean="0"/>
              <a:t>Característica de vazão</a:t>
            </a:r>
            <a:r>
              <a:rPr lang="pt-BR" altLang="pt-BR" sz="2800" dirty="0" smtClean="0"/>
              <a:t> </a:t>
            </a:r>
          </a:p>
          <a:p>
            <a:pPr lvl="2" eaLnBrk="1" hangingPunct="1"/>
            <a:r>
              <a:rPr lang="pt-BR" altLang="pt-BR" sz="2800" dirty="0" smtClean="0"/>
              <a:t> A característica de vazão de uma válvula é definida como a relação entre percentual da vazão e o percentual do curso.</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03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037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037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03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0371" grpId="0" build="p" bldLvl="3" autoUpdateAnimBg="0"/>
    </p:bldLst>
  </p:timing>
</p:sld>
</file>

<file path=ppt/slides/slide1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2" name="Rectangle 2"/>
          <p:cNvSpPr>
            <a:spLocks noGrp="1" noChangeArrowheads="1"/>
          </p:cNvSpPr>
          <p:nvPr>
            <p:ph type="title" idx="4294967295"/>
          </p:nvPr>
        </p:nvSpPr>
        <p:spPr>
          <a:xfrm>
            <a:off x="2286000" y="227013"/>
            <a:ext cx="8224838" cy="765175"/>
          </a:xfrm>
          <a:noFill/>
        </p:spPr>
        <p:txBody>
          <a:bodyPr lIns="106405" tIns="52269" rIns="106405" bIns="52269" anchor="b"/>
          <a:lstStyle/>
          <a:p>
            <a:pPr eaLnBrk="1" hangingPunct="1"/>
            <a:r>
              <a:rPr lang="pt-BR" altLang="pt-BR" smtClean="0"/>
              <a:t>Elemento Final de Controle </a:t>
            </a:r>
          </a:p>
        </p:txBody>
      </p:sp>
      <p:sp>
        <p:nvSpPr>
          <p:cNvPr id="572419" name="Rectangle 3"/>
          <p:cNvSpPr>
            <a:spLocks noGrp="1" noChangeArrowheads="1"/>
          </p:cNvSpPr>
          <p:nvPr>
            <p:ph type="body" sz="half" idx="4294967295"/>
          </p:nvPr>
        </p:nvSpPr>
        <p:spPr>
          <a:xfrm>
            <a:off x="2744788" y="1447800"/>
            <a:ext cx="5849937" cy="2078038"/>
          </a:xfrm>
          <a:noFill/>
        </p:spPr>
        <p:txBody>
          <a:bodyPr lIns="106405" tIns="52269" rIns="106405" bIns="52269"/>
          <a:lstStyle/>
          <a:p>
            <a:pPr lvl="1" eaLnBrk="1" hangingPunct="1"/>
            <a:r>
              <a:rPr lang="pt-BR" altLang="pt-BR" sz="2300" smtClean="0"/>
              <a:t>Tipos de característica de vazão</a:t>
            </a:r>
          </a:p>
          <a:p>
            <a:pPr lvl="2" eaLnBrk="1" hangingPunct="1"/>
            <a:r>
              <a:rPr lang="pt-BR" altLang="pt-BR" sz="2100" smtClean="0"/>
              <a:t>Igual porcentagem</a:t>
            </a:r>
          </a:p>
          <a:p>
            <a:pPr lvl="2" eaLnBrk="1" hangingPunct="1"/>
            <a:r>
              <a:rPr lang="pt-BR" altLang="pt-BR" sz="2100" smtClean="0"/>
              <a:t>linear</a:t>
            </a:r>
          </a:p>
          <a:p>
            <a:pPr lvl="2" eaLnBrk="1" hangingPunct="1"/>
            <a:r>
              <a:rPr lang="pt-BR" altLang="pt-BR" sz="2100" smtClean="0"/>
              <a:t>abertura rápida</a:t>
            </a:r>
          </a:p>
        </p:txBody>
      </p:sp>
      <p:pic>
        <p:nvPicPr>
          <p:cNvPr id="11776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5138" y="3355975"/>
            <a:ext cx="6094412" cy="395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724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2419" grpId="0" animBg="1" autoUpdateAnimBg="0"/>
    </p:bldLst>
  </p:timing>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14690" name="Picture 2"/>
          <p:cNvPicPr>
            <a:picLocks noGrp="1" noChangeAspect="1" noChangeArrowheads="1"/>
          </p:cNvPicPr>
          <p:nvPr>
            <p:ph type="body" idx="4294967295"/>
          </p:nvPr>
        </p:nvPicPr>
        <p:blipFill>
          <a:blip r:embed="rId3">
            <a:extLst>
              <a:ext uri="{28A0092B-C50C-407E-A947-70E740481C1C}">
                <a14:useLocalDpi xmlns:a14="http://schemas.microsoft.com/office/drawing/2010/main" val="0"/>
              </a:ext>
            </a:extLst>
          </a:blip>
          <a:srcRect/>
          <a:stretch>
            <a:fillRect/>
          </a:stretch>
        </p:blipFill>
        <p:spPr>
          <a:xfrm>
            <a:off x="2389336" y="1626989"/>
            <a:ext cx="8315325" cy="5286375"/>
          </a:xfrm>
          <a:noFill/>
        </p:spPr>
      </p:pic>
      <p:sp>
        <p:nvSpPr>
          <p:cNvPr id="114691" name="Rectangle 3"/>
          <p:cNvSpPr>
            <a:spLocks noGrp="1" noChangeArrowheads="1"/>
          </p:cNvSpPr>
          <p:nvPr>
            <p:ph type="title" idx="4294967295"/>
          </p:nvPr>
        </p:nvSpPr>
        <p:spPr>
          <a:xfrm>
            <a:off x="2286000" y="227013"/>
            <a:ext cx="8224838" cy="765175"/>
          </a:xfrm>
          <a:noFill/>
        </p:spPr>
        <p:txBody>
          <a:bodyPr lIns="107454" tIns="53727" rIns="107454" bIns="53727"/>
          <a:lstStyle/>
          <a:p>
            <a:pPr eaLnBrk="1" hangingPunct="1"/>
            <a:r>
              <a:rPr lang="pt-BR" altLang="pt-BR" smtClean="0"/>
              <a:t>Elemento final- Dimensionamento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14691"/>
                                        </p:tgtEl>
                                        <p:attrNameLst>
                                          <p:attrName>style.visibility</p:attrName>
                                        </p:attrNameLst>
                                      </p:cBhvr>
                                      <p:to>
                                        <p:strVal val="visible"/>
                                      </p:to>
                                    </p:set>
                                    <p:animEffect transition="in" filter="barn(outVertical)">
                                      <p:cBhvr>
                                        <p:cTn id="7" dur="500"/>
                                        <p:tgtEl>
                                          <p:spTgt spid="114691"/>
                                        </p:tgtEl>
                                      </p:cBhvr>
                                    </p:animEffect>
                                  </p:childTnLst>
                                </p:cTn>
                              </p:par>
                            </p:childTnLst>
                          </p:cTn>
                        </p:par>
                        <p:par>
                          <p:cTn id="8" fill="hold" nodeType="afterGroup">
                            <p:stCondLst>
                              <p:cond delay="500"/>
                            </p:stCondLst>
                            <p:childTnLst>
                              <p:par>
                                <p:cTn id="9" presetID="18" presetClass="entr" presetSubtype="6" fill="hold" nodeType="afterEffect">
                                  <p:stCondLst>
                                    <p:cond delay="0"/>
                                  </p:stCondLst>
                                  <p:childTnLst>
                                    <p:set>
                                      <p:cBhvr>
                                        <p:cTn id="10" dur="1" fill="hold">
                                          <p:stCondLst>
                                            <p:cond delay="0"/>
                                          </p:stCondLst>
                                        </p:cTn>
                                        <p:tgtEl>
                                          <p:spTgt spid="114690"/>
                                        </p:tgtEl>
                                        <p:attrNameLst>
                                          <p:attrName>style.visibility</p:attrName>
                                        </p:attrNameLst>
                                      </p:cBhvr>
                                      <p:to>
                                        <p:strVal val="visible"/>
                                      </p:to>
                                    </p:set>
                                    <p:animEffect transition="in" filter="strips(downRight)">
                                      <p:cBhvr>
                                        <p:cTn id="11" dur="500"/>
                                        <p:tgtEl>
                                          <p:spTgt spid="1146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1" grpId="0"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5714" name="Rectangle 2"/>
          <p:cNvSpPr>
            <a:spLocks noGrp="1" noChangeArrowheads="1"/>
          </p:cNvSpPr>
          <p:nvPr>
            <p:ph type="title" idx="4294967295"/>
          </p:nvPr>
        </p:nvSpPr>
        <p:spPr>
          <a:xfrm>
            <a:off x="2286000" y="227013"/>
            <a:ext cx="8224838" cy="765175"/>
          </a:xfrm>
        </p:spPr>
        <p:txBody>
          <a:bodyPr lIns="107510" tIns="53755" rIns="107510" bIns="53755"/>
          <a:lstStyle/>
          <a:p>
            <a:pPr eaLnBrk="1" hangingPunct="1"/>
            <a:r>
              <a:rPr lang="pt-BR" altLang="pt-BR" smtClean="0"/>
              <a:t>Elemento final- Dimensionamento</a:t>
            </a:r>
          </a:p>
        </p:txBody>
      </p:sp>
      <p:pic>
        <p:nvPicPr>
          <p:cNvPr id="115715" name="Picture 3"/>
          <p:cNvPicPr>
            <a:picLocks noGrp="1" noChangeAspect="1" noChangeArrowheads="1"/>
          </p:cNvPicPr>
          <p:nvPr>
            <p:ph type="body" idx="4294967295"/>
          </p:nvPr>
        </p:nvPicPr>
        <p:blipFill>
          <a:blip r:embed="rId3">
            <a:extLst>
              <a:ext uri="{28A0092B-C50C-407E-A947-70E740481C1C}">
                <a14:useLocalDpi xmlns:a14="http://schemas.microsoft.com/office/drawing/2010/main" val="0"/>
              </a:ext>
            </a:extLst>
          </a:blip>
          <a:srcRect/>
          <a:stretch>
            <a:fillRect/>
          </a:stretch>
        </p:blipFill>
        <p:spPr>
          <a:xfrm>
            <a:off x="2927797" y="1584772"/>
            <a:ext cx="7786687" cy="5192712"/>
          </a:xfrm>
          <a:noFill/>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15714"/>
                                        </p:tgtEl>
                                        <p:attrNameLst>
                                          <p:attrName>style.visibility</p:attrName>
                                        </p:attrNameLst>
                                      </p:cBhvr>
                                      <p:to>
                                        <p:strVal val="visible"/>
                                      </p:to>
                                    </p:set>
                                    <p:animEffect transition="in" filter="barn(outVertical)">
                                      <p:cBhvr>
                                        <p:cTn id="7" dur="500"/>
                                        <p:tgtEl>
                                          <p:spTgt spid="115714"/>
                                        </p:tgtEl>
                                      </p:cBhvr>
                                    </p:animEffect>
                                  </p:childTnLst>
                                </p:cTn>
                              </p:par>
                            </p:childTnLst>
                          </p:cTn>
                        </p:par>
                        <p:par>
                          <p:cTn id="8" fill="hold" nodeType="afterGroup">
                            <p:stCondLst>
                              <p:cond delay="500"/>
                            </p:stCondLst>
                            <p:childTnLst>
                              <p:par>
                                <p:cTn id="9" presetID="18" presetClass="entr" presetSubtype="6" fill="hold" nodeType="afterEffect">
                                  <p:stCondLst>
                                    <p:cond delay="0"/>
                                  </p:stCondLst>
                                  <p:childTnLst>
                                    <p:set>
                                      <p:cBhvr>
                                        <p:cTn id="10" dur="1" fill="hold">
                                          <p:stCondLst>
                                            <p:cond delay="0"/>
                                          </p:stCondLst>
                                        </p:cTn>
                                        <p:tgtEl>
                                          <p:spTgt spid="115715"/>
                                        </p:tgtEl>
                                        <p:attrNameLst>
                                          <p:attrName>style.visibility</p:attrName>
                                        </p:attrNameLst>
                                      </p:cBhvr>
                                      <p:to>
                                        <p:strVal val="visible"/>
                                      </p:to>
                                    </p:set>
                                    <p:animEffect transition="in" filter="strips(downRight)">
                                      <p:cBhvr>
                                        <p:cTn id="11" dur="500"/>
                                        <p:tgtEl>
                                          <p:spTgt spid="1157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4" grpId="0"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8786" name="Rectangle 2"/>
          <p:cNvSpPr>
            <a:spLocks noGrp="1" noChangeArrowheads="1"/>
          </p:cNvSpPr>
          <p:nvPr>
            <p:ph type="title" idx="4294967295"/>
          </p:nvPr>
        </p:nvSpPr>
        <p:spPr>
          <a:xfrm>
            <a:off x="3013075" y="227013"/>
            <a:ext cx="7497763" cy="765175"/>
          </a:xfrm>
          <a:noFill/>
        </p:spPr>
        <p:txBody>
          <a:bodyPr lIns="106405" tIns="52269" rIns="106405" bIns="52269" anchor="b"/>
          <a:lstStyle/>
          <a:p>
            <a:pPr eaLnBrk="1" hangingPunct="1"/>
            <a:r>
              <a:rPr lang="pt-BR" altLang="pt-BR" smtClean="0"/>
              <a:t>Elemento Final de Controle </a:t>
            </a:r>
          </a:p>
        </p:txBody>
      </p:sp>
      <p:sp>
        <p:nvSpPr>
          <p:cNvPr id="574467" name="Rectangle 3"/>
          <p:cNvSpPr>
            <a:spLocks noGrp="1" noChangeArrowheads="1"/>
          </p:cNvSpPr>
          <p:nvPr>
            <p:ph type="body" idx="4294967295"/>
          </p:nvPr>
        </p:nvSpPr>
        <p:spPr>
          <a:xfrm>
            <a:off x="3521596" y="1152724"/>
            <a:ext cx="6480720" cy="2538413"/>
          </a:xfrm>
          <a:noFill/>
        </p:spPr>
        <p:txBody>
          <a:bodyPr lIns="106405" tIns="52269" rIns="106405" bIns="52269"/>
          <a:lstStyle/>
          <a:p>
            <a:pPr eaLnBrk="1" hangingPunct="1"/>
            <a:r>
              <a:rPr lang="pt-BR" altLang="pt-BR" b="1" dirty="0" smtClean="0"/>
              <a:t>Tipos de castelo</a:t>
            </a:r>
          </a:p>
          <a:p>
            <a:pPr lvl="1" eaLnBrk="1" hangingPunct="1"/>
            <a:r>
              <a:rPr lang="pt-BR" altLang="pt-BR" dirty="0" smtClean="0"/>
              <a:t>castelo normal</a:t>
            </a:r>
          </a:p>
          <a:p>
            <a:pPr lvl="1" eaLnBrk="1" hangingPunct="1"/>
            <a:r>
              <a:rPr lang="pt-BR" altLang="pt-BR" dirty="0" smtClean="0"/>
              <a:t>castelo alongado </a:t>
            </a:r>
          </a:p>
          <a:p>
            <a:pPr lvl="1" eaLnBrk="1" hangingPunct="1"/>
            <a:r>
              <a:rPr lang="pt-BR" altLang="pt-BR" dirty="0" smtClean="0"/>
              <a:t>castelo </a:t>
            </a:r>
            <a:r>
              <a:rPr lang="pt-BR" altLang="pt-BR" dirty="0" err="1" smtClean="0"/>
              <a:t>aletado</a:t>
            </a:r>
            <a:r>
              <a:rPr lang="pt-BR" altLang="pt-BR" dirty="0" smtClean="0"/>
              <a:t> (pouco utilizado)</a:t>
            </a:r>
          </a:p>
          <a:p>
            <a:pPr lvl="1" eaLnBrk="1" hangingPunct="1"/>
            <a:r>
              <a:rPr lang="pt-BR" altLang="pt-BR" dirty="0" smtClean="0"/>
              <a:t>castelo com fole</a:t>
            </a:r>
          </a:p>
        </p:txBody>
      </p:sp>
      <p:pic>
        <p:nvPicPr>
          <p:cNvPr id="5744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7837" y="3817020"/>
            <a:ext cx="5895975" cy="4029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44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446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446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446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74467">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574467">
                                            <p:txEl>
                                              <p:pRg st="0" end="0"/>
                                            </p:txEl>
                                          </p:spTgt>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574467">
                                            <p:txEl>
                                              <p:pRg st="1" end="1"/>
                                            </p:txEl>
                                          </p:spTgt>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574467">
                                            <p:txEl>
                                              <p:pRg st="2" end="2"/>
                                            </p:txEl>
                                          </p:spTgt>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574467">
                                            <p:txEl>
                                              <p:pRg st="3" end="3"/>
                                            </p:txEl>
                                          </p:spTgt>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574467">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74468"/>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2" nodeType="clickEffect">
                                  <p:stCondLst>
                                    <p:cond delay="0"/>
                                  </p:stCondLst>
                                  <p:childTnLst>
                                    <p:set>
                                      <p:cBhvr>
                                        <p:cTn id="40" dur="1" fill="hold">
                                          <p:stCondLst>
                                            <p:cond delay="0"/>
                                          </p:stCondLst>
                                        </p:cTn>
                                        <p:tgtEl>
                                          <p:spTgt spid="574467">
                                            <p:txEl>
                                              <p:pRg st="0" end="0"/>
                                            </p:txEl>
                                          </p:spTgt>
                                        </p:tgtEl>
                                        <p:attrNameLst>
                                          <p:attrName>style.visibility</p:attrName>
                                        </p:attrNameLst>
                                      </p:cBhvr>
                                      <p:to>
                                        <p:strVal val="visible"/>
                                      </p:to>
                                    </p:set>
                                  </p:childTnLst>
                                </p:cTn>
                              </p:par>
                              <p:par>
                                <p:cTn id="41" presetID="1" presetClass="entr" presetSubtype="0" fill="hold" grpId="2" nodeType="withEffect">
                                  <p:stCondLst>
                                    <p:cond delay="0"/>
                                  </p:stCondLst>
                                  <p:childTnLst>
                                    <p:set>
                                      <p:cBhvr>
                                        <p:cTn id="42" dur="1" fill="hold">
                                          <p:stCondLst>
                                            <p:cond delay="0"/>
                                          </p:stCondLst>
                                        </p:cTn>
                                        <p:tgtEl>
                                          <p:spTgt spid="574467">
                                            <p:txEl>
                                              <p:pRg st="1" end="1"/>
                                            </p:txEl>
                                          </p:spTgt>
                                        </p:tgtEl>
                                        <p:attrNameLst>
                                          <p:attrName>style.visibility</p:attrName>
                                        </p:attrNameLst>
                                      </p:cBhvr>
                                      <p:to>
                                        <p:strVal val="visible"/>
                                      </p:to>
                                    </p:set>
                                  </p:childTnLst>
                                </p:cTn>
                              </p:par>
                              <p:par>
                                <p:cTn id="43" presetID="1" presetClass="entr" presetSubtype="0" fill="hold" grpId="2" nodeType="withEffect">
                                  <p:stCondLst>
                                    <p:cond delay="0"/>
                                  </p:stCondLst>
                                  <p:childTnLst>
                                    <p:set>
                                      <p:cBhvr>
                                        <p:cTn id="44" dur="1" fill="hold">
                                          <p:stCondLst>
                                            <p:cond delay="0"/>
                                          </p:stCondLst>
                                        </p:cTn>
                                        <p:tgtEl>
                                          <p:spTgt spid="574467">
                                            <p:txEl>
                                              <p:pRg st="2" end="2"/>
                                            </p:txEl>
                                          </p:spTgt>
                                        </p:tgtEl>
                                        <p:attrNameLst>
                                          <p:attrName>style.visibility</p:attrName>
                                        </p:attrNameLst>
                                      </p:cBhvr>
                                      <p:to>
                                        <p:strVal val="visible"/>
                                      </p:to>
                                    </p:set>
                                  </p:childTnLst>
                                </p:cTn>
                              </p:par>
                              <p:par>
                                <p:cTn id="45" presetID="1" presetClass="entr" presetSubtype="0" fill="hold" grpId="2" nodeType="withEffect">
                                  <p:stCondLst>
                                    <p:cond delay="0"/>
                                  </p:stCondLst>
                                  <p:childTnLst>
                                    <p:set>
                                      <p:cBhvr>
                                        <p:cTn id="46" dur="1" fill="hold">
                                          <p:stCondLst>
                                            <p:cond delay="0"/>
                                          </p:stCondLst>
                                        </p:cTn>
                                        <p:tgtEl>
                                          <p:spTgt spid="574467">
                                            <p:txEl>
                                              <p:pRg st="3" end="3"/>
                                            </p:txEl>
                                          </p:spTgt>
                                        </p:tgtEl>
                                        <p:attrNameLst>
                                          <p:attrName>style.visibility</p:attrName>
                                        </p:attrNameLst>
                                      </p:cBhvr>
                                      <p:to>
                                        <p:strVal val="visible"/>
                                      </p:to>
                                    </p:set>
                                  </p:childTnLst>
                                </p:cTn>
                              </p:par>
                              <p:par>
                                <p:cTn id="47" presetID="1" presetClass="entr" presetSubtype="0" fill="hold" grpId="2" nodeType="withEffect">
                                  <p:stCondLst>
                                    <p:cond delay="0"/>
                                  </p:stCondLst>
                                  <p:childTnLst>
                                    <p:set>
                                      <p:cBhvr>
                                        <p:cTn id="48" dur="1" fill="hold">
                                          <p:stCondLst>
                                            <p:cond delay="0"/>
                                          </p:stCondLst>
                                        </p:cTn>
                                        <p:tgtEl>
                                          <p:spTgt spid="5744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4467" grpId="0" build="p" bldLvl="4" autoUpdateAnimBg="0"/>
      <p:bldP spid="574467" grpId="1" build="p"/>
      <p:bldP spid="574467" grpId="2" build="p"/>
    </p:bldLst>
  </p:timing>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9810" name="Rectangle 2"/>
          <p:cNvSpPr>
            <a:spLocks noGrp="1" noChangeArrowheads="1"/>
          </p:cNvSpPr>
          <p:nvPr>
            <p:ph type="title" idx="4294967295"/>
          </p:nvPr>
        </p:nvSpPr>
        <p:spPr>
          <a:xfrm>
            <a:off x="2286000" y="227013"/>
            <a:ext cx="8224838" cy="765175"/>
          </a:xfrm>
          <a:noFill/>
        </p:spPr>
        <p:txBody>
          <a:bodyPr lIns="106405" tIns="52269" rIns="106405" bIns="52269" anchor="b"/>
          <a:lstStyle/>
          <a:p>
            <a:pPr eaLnBrk="1" hangingPunct="1"/>
            <a:r>
              <a:rPr lang="pt-BR" altLang="pt-BR" smtClean="0"/>
              <a:t>Elemento Final - Atuadores</a:t>
            </a:r>
          </a:p>
        </p:txBody>
      </p:sp>
      <p:graphicFrame>
        <p:nvGraphicFramePr>
          <p:cNvPr id="119811" name="Object 3"/>
          <p:cNvGraphicFramePr>
            <a:graphicFrameLocks noGrp="1" noChangeAspect="1"/>
          </p:cNvGraphicFramePr>
          <p:nvPr>
            <p:ph idx="4294967295"/>
          </p:nvPr>
        </p:nvGraphicFramePr>
        <p:xfrm>
          <a:off x="1720850" y="2952750"/>
          <a:ext cx="9031288" cy="5113338"/>
        </p:xfrm>
        <a:graphic>
          <a:graphicData uri="http://schemas.openxmlformats.org/presentationml/2006/ole">
            <mc:AlternateContent xmlns:mc="http://schemas.openxmlformats.org/markup-compatibility/2006">
              <mc:Choice xmlns:v="urn:schemas-microsoft-com:vml" Requires="v">
                <p:oleObj spid="_x0000_s120066" name="CorelPhotoPaint.Image.7" r:id="rId4" imgW="8677673" imgH="4242824" progId="CorelPhotoPaint.Image.7">
                  <p:embed/>
                </p:oleObj>
              </mc:Choice>
              <mc:Fallback>
                <p:oleObj name="CorelPhotoPaint.Image.7" r:id="rId4" imgW="8677673" imgH="4242824" progId="CorelPhotoPaint.Image.7">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0850" y="2952750"/>
                        <a:ext cx="9031288" cy="5113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9812" name="Rectangle 4"/>
          <p:cNvSpPr>
            <a:spLocks noChangeArrowheads="1"/>
          </p:cNvSpPr>
          <p:nvPr/>
        </p:nvSpPr>
        <p:spPr bwMode="auto">
          <a:xfrm>
            <a:off x="1143000" y="1068388"/>
            <a:ext cx="9609138"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482" tIns="53741" rIns="107482" bIns="53741"/>
          <a:lstStyle>
            <a:lvl1pPr marL="403225" indent="-403225" defTabSz="1074738">
              <a:spcBef>
                <a:spcPct val="20000"/>
              </a:spcBef>
              <a:buBlip>
                <a:blip r:embed="rId6"/>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344613" indent="-269875"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lvl="2" eaLnBrk="1" hangingPunct="1">
              <a:buFontTx/>
              <a:buNone/>
            </a:pPr>
            <a:r>
              <a:rPr lang="pt-BR" altLang="pt-BR"/>
              <a:t>Tipos de atuadores</a:t>
            </a:r>
          </a:p>
          <a:p>
            <a:pPr lvl="2" eaLnBrk="1" hangingPunct="1"/>
            <a:r>
              <a:rPr lang="pt-BR" altLang="pt-BR" b="0"/>
              <a:t>atuador pneumático (diafragma, pistão) </a:t>
            </a:r>
          </a:p>
          <a:p>
            <a:pPr lvl="2" eaLnBrk="1" hangingPunct="1"/>
            <a:r>
              <a:rPr lang="pt-BR" altLang="pt-BR" b="0"/>
              <a:t>atuador hidráulico</a:t>
            </a:r>
          </a:p>
          <a:p>
            <a:pPr lvl="2" eaLnBrk="1" hangingPunct="1"/>
            <a:r>
              <a:rPr lang="pt-BR" altLang="pt-BR" b="0"/>
              <a:t>atuador elétrico (não é muito utilizado para controle)</a:t>
            </a:r>
          </a:p>
          <a:p>
            <a:pPr eaLnBrk="1" hangingPunct="1"/>
            <a:endParaRPr lang="pt-BR" altLang="pt-BR" sz="3100" b="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19810"/>
                                        </p:tgtEl>
                                        <p:attrNameLst>
                                          <p:attrName>style.visibility</p:attrName>
                                        </p:attrNameLst>
                                      </p:cBhvr>
                                      <p:to>
                                        <p:strVal val="visible"/>
                                      </p:to>
                                    </p:set>
                                    <p:animEffect transition="in" filter="barn(outVertical)">
                                      <p:cBhvr>
                                        <p:cTn id="7" dur="500"/>
                                        <p:tgtEl>
                                          <p:spTgt spid="119810"/>
                                        </p:tgtEl>
                                      </p:cBhvr>
                                    </p:animEffect>
                                  </p:childTnLst>
                                </p:cTn>
                              </p:par>
                            </p:childTnLst>
                          </p:cTn>
                        </p:par>
                        <p:par>
                          <p:cTn id="8" fill="hold" nodeType="afterGroup">
                            <p:stCondLst>
                              <p:cond delay="500"/>
                            </p:stCondLst>
                            <p:childTnLst>
                              <p:par>
                                <p:cTn id="9" presetID="18" presetClass="entr" presetSubtype="6" fill="hold" nodeType="afterEffect">
                                  <p:stCondLst>
                                    <p:cond delay="0"/>
                                  </p:stCondLst>
                                  <p:childTnLst>
                                    <p:set>
                                      <p:cBhvr>
                                        <p:cTn id="10" dur="1" fill="hold">
                                          <p:stCondLst>
                                            <p:cond delay="0"/>
                                          </p:stCondLst>
                                        </p:cTn>
                                        <p:tgtEl>
                                          <p:spTgt spid="119811"/>
                                        </p:tgtEl>
                                        <p:attrNameLst>
                                          <p:attrName>style.visibility</p:attrName>
                                        </p:attrNameLst>
                                      </p:cBhvr>
                                      <p:to>
                                        <p:strVal val="visible"/>
                                      </p:to>
                                    </p:set>
                                    <p:animEffect transition="in" filter="strips(downRight)">
                                      <p:cBhvr>
                                        <p:cTn id="11" dur="500"/>
                                        <p:tgtEl>
                                          <p:spTgt spid="1198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0"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0834" name="Rectangle 2"/>
          <p:cNvSpPr>
            <a:spLocks noGrp="1" noChangeArrowheads="1"/>
          </p:cNvSpPr>
          <p:nvPr>
            <p:ph type="title" idx="4294967295"/>
          </p:nvPr>
        </p:nvSpPr>
        <p:spPr>
          <a:xfrm>
            <a:off x="2286000" y="227013"/>
            <a:ext cx="8224838" cy="765175"/>
          </a:xfrm>
          <a:noFill/>
        </p:spPr>
        <p:txBody>
          <a:bodyPr lIns="106405" tIns="52269" rIns="106405" bIns="52269" anchor="b"/>
          <a:lstStyle/>
          <a:p>
            <a:pPr eaLnBrk="1" hangingPunct="1"/>
            <a:r>
              <a:rPr lang="pt-BR" altLang="pt-BR" smtClean="0"/>
              <a:t>Elemento final</a:t>
            </a:r>
          </a:p>
        </p:txBody>
      </p:sp>
      <p:sp>
        <p:nvSpPr>
          <p:cNvPr id="120835" name="Rectangle 3"/>
          <p:cNvSpPr>
            <a:spLocks noGrp="1" noChangeArrowheads="1"/>
          </p:cNvSpPr>
          <p:nvPr>
            <p:ph type="body" idx="4294967295"/>
          </p:nvPr>
        </p:nvSpPr>
        <p:spPr>
          <a:xfrm>
            <a:off x="2744788" y="1447800"/>
            <a:ext cx="7766050" cy="5791200"/>
          </a:xfrm>
          <a:noFill/>
        </p:spPr>
        <p:txBody>
          <a:bodyPr lIns="106405" tIns="52269" rIns="106405" bIns="52269"/>
          <a:lstStyle/>
          <a:p>
            <a:pPr lvl="1" eaLnBrk="1" hangingPunct="1"/>
            <a:r>
              <a:rPr lang="pt-BR" altLang="pt-BR" smtClean="0"/>
              <a:t>Acessórios de uma válvula de controle</a:t>
            </a:r>
          </a:p>
          <a:p>
            <a:pPr lvl="2" eaLnBrk="1" hangingPunct="1"/>
            <a:r>
              <a:rPr lang="pt-BR" altLang="pt-BR" smtClean="0"/>
              <a:t>posicionador </a:t>
            </a:r>
          </a:p>
          <a:p>
            <a:pPr lvl="3" eaLnBrk="1" hangingPunct="1"/>
            <a:r>
              <a:rPr lang="pt-BR" altLang="pt-BR" smtClean="0"/>
              <a:t>eletro-pneumático </a:t>
            </a:r>
          </a:p>
          <a:p>
            <a:pPr lvl="3" eaLnBrk="1" hangingPunct="1"/>
            <a:r>
              <a:rPr lang="pt-BR" altLang="pt-BR" smtClean="0"/>
              <a:t>eletro-pneumático inteligente</a:t>
            </a:r>
          </a:p>
          <a:p>
            <a:pPr lvl="3" eaLnBrk="1" hangingPunct="1"/>
            <a:r>
              <a:rPr lang="pt-BR" altLang="pt-BR" smtClean="0"/>
              <a:t>pneumático</a:t>
            </a:r>
          </a:p>
          <a:p>
            <a:pPr lvl="3" eaLnBrk="1" hangingPunct="1"/>
            <a:r>
              <a:rPr lang="pt-BR" altLang="pt-BR" smtClean="0"/>
              <a:t>conversor I/P </a:t>
            </a:r>
          </a:p>
          <a:p>
            <a:pPr lvl="3" eaLnBrk="1" hangingPunct="1"/>
            <a:r>
              <a:rPr lang="pt-BR" altLang="pt-BR" smtClean="0"/>
              <a:t>KIT de acoplamento</a:t>
            </a:r>
          </a:p>
          <a:p>
            <a:pPr lvl="2" eaLnBrk="1" hangingPunct="1"/>
            <a:r>
              <a:rPr lang="pt-BR" altLang="pt-BR" smtClean="0"/>
              <a:t>booster  </a:t>
            </a:r>
          </a:p>
          <a:p>
            <a:pPr eaLnBrk="1" hangingPunct="1">
              <a:buFontTx/>
              <a:buChar char="•"/>
            </a:pPr>
            <a:endParaRPr lang="pt-BR" altLang="pt-BR" sz="1900" smtClean="0"/>
          </a:p>
        </p:txBody>
      </p:sp>
      <p:pic>
        <p:nvPicPr>
          <p:cNvPr id="120836" name="Picture 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9338" y="4511675"/>
            <a:ext cx="3352800" cy="355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20834"/>
                                        </p:tgtEl>
                                        <p:attrNameLst>
                                          <p:attrName>style.visibility</p:attrName>
                                        </p:attrNameLst>
                                      </p:cBhvr>
                                      <p:to>
                                        <p:strVal val="visible"/>
                                      </p:to>
                                    </p:set>
                                    <p:animEffect transition="in" filter="barn(outVertical)">
                                      <p:cBhvr>
                                        <p:cTn id="7" dur="500"/>
                                        <p:tgtEl>
                                          <p:spTgt spid="120834"/>
                                        </p:tgtEl>
                                      </p:cBhvr>
                                    </p:animEffect>
                                  </p:childTnLst>
                                </p:cTn>
                              </p:par>
                            </p:childTnLst>
                          </p:cTn>
                        </p:par>
                        <p:par>
                          <p:cTn id="8" fill="hold" nodeType="afterGroup">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120835">
                                            <p:txEl>
                                              <p:pRg st="0" end="0"/>
                                            </p:txEl>
                                          </p:spTgt>
                                        </p:tgtEl>
                                        <p:attrNameLst>
                                          <p:attrName>style.visibility</p:attrName>
                                        </p:attrNameLst>
                                      </p:cBhvr>
                                      <p:to>
                                        <p:strVal val="visible"/>
                                      </p:to>
                                    </p:set>
                                    <p:animEffect transition="in" filter="strips(downRight)">
                                      <p:cBhvr>
                                        <p:cTn id="11" dur="500"/>
                                        <p:tgtEl>
                                          <p:spTgt spid="120835">
                                            <p:txEl>
                                              <p:pRg st="0" end="0"/>
                                            </p:txEl>
                                          </p:spTgt>
                                        </p:tgtEl>
                                      </p:cBhvr>
                                    </p:animEffect>
                                  </p:childTnLst>
                                </p:cTn>
                              </p:par>
                              <p:par>
                                <p:cTn id="12" presetID="18" presetClass="entr" presetSubtype="6" fill="hold" grpId="0" nodeType="withEffect">
                                  <p:stCondLst>
                                    <p:cond delay="0"/>
                                  </p:stCondLst>
                                  <p:childTnLst>
                                    <p:set>
                                      <p:cBhvr>
                                        <p:cTn id="13" dur="1" fill="hold">
                                          <p:stCondLst>
                                            <p:cond delay="0"/>
                                          </p:stCondLst>
                                        </p:cTn>
                                        <p:tgtEl>
                                          <p:spTgt spid="120835">
                                            <p:txEl>
                                              <p:pRg st="1" end="1"/>
                                            </p:txEl>
                                          </p:spTgt>
                                        </p:tgtEl>
                                        <p:attrNameLst>
                                          <p:attrName>style.visibility</p:attrName>
                                        </p:attrNameLst>
                                      </p:cBhvr>
                                      <p:to>
                                        <p:strVal val="visible"/>
                                      </p:to>
                                    </p:set>
                                    <p:animEffect transition="in" filter="strips(downRight)">
                                      <p:cBhvr>
                                        <p:cTn id="14" dur="500"/>
                                        <p:tgtEl>
                                          <p:spTgt spid="120835">
                                            <p:txEl>
                                              <p:pRg st="1" end="1"/>
                                            </p:txEl>
                                          </p:spTgt>
                                        </p:tgtEl>
                                      </p:cBhvr>
                                    </p:animEffect>
                                  </p:childTnLst>
                                </p:cTn>
                              </p:par>
                              <p:par>
                                <p:cTn id="15" presetID="18" presetClass="entr" presetSubtype="6" fill="hold" grpId="0" nodeType="withEffect">
                                  <p:stCondLst>
                                    <p:cond delay="0"/>
                                  </p:stCondLst>
                                  <p:childTnLst>
                                    <p:set>
                                      <p:cBhvr>
                                        <p:cTn id="16" dur="1" fill="hold">
                                          <p:stCondLst>
                                            <p:cond delay="0"/>
                                          </p:stCondLst>
                                        </p:cTn>
                                        <p:tgtEl>
                                          <p:spTgt spid="120835">
                                            <p:txEl>
                                              <p:pRg st="2" end="2"/>
                                            </p:txEl>
                                          </p:spTgt>
                                        </p:tgtEl>
                                        <p:attrNameLst>
                                          <p:attrName>style.visibility</p:attrName>
                                        </p:attrNameLst>
                                      </p:cBhvr>
                                      <p:to>
                                        <p:strVal val="visible"/>
                                      </p:to>
                                    </p:set>
                                    <p:animEffect transition="in" filter="strips(downRight)">
                                      <p:cBhvr>
                                        <p:cTn id="17" dur="500"/>
                                        <p:tgtEl>
                                          <p:spTgt spid="120835">
                                            <p:txEl>
                                              <p:pRg st="2" end="2"/>
                                            </p:txEl>
                                          </p:spTgt>
                                        </p:tgtEl>
                                      </p:cBhvr>
                                    </p:animEffect>
                                  </p:childTnLst>
                                </p:cTn>
                              </p:par>
                              <p:par>
                                <p:cTn id="18" presetID="18" presetClass="entr" presetSubtype="6" fill="hold" grpId="0" nodeType="withEffect">
                                  <p:stCondLst>
                                    <p:cond delay="0"/>
                                  </p:stCondLst>
                                  <p:childTnLst>
                                    <p:set>
                                      <p:cBhvr>
                                        <p:cTn id="19" dur="1" fill="hold">
                                          <p:stCondLst>
                                            <p:cond delay="0"/>
                                          </p:stCondLst>
                                        </p:cTn>
                                        <p:tgtEl>
                                          <p:spTgt spid="120835">
                                            <p:txEl>
                                              <p:pRg st="3" end="3"/>
                                            </p:txEl>
                                          </p:spTgt>
                                        </p:tgtEl>
                                        <p:attrNameLst>
                                          <p:attrName>style.visibility</p:attrName>
                                        </p:attrNameLst>
                                      </p:cBhvr>
                                      <p:to>
                                        <p:strVal val="visible"/>
                                      </p:to>
                                    </p:set>
                                    <p:animEffect transition="in" filter="strips(downRight)">
                                      <p:cBhvr>
                                        <p:cTn id="20" dur="500"/>
                                        <p:tgtEl>
                                          <p:spTgt spid="120835">
                                            <p:txEl>
                                              <p:pRg st="3" end="3"/>
                                            </p:txEl>
                                          </p:spTgt>
                                        </p:tgtEl>
                                      </p:cBhvr>
                                    </p:animEffect>
                                  </p:childTnLst>
                                </p:cTn>
                              </p:par>
                              <p:par>
                                <p:cTn id="21" presetID="18" presetClass="entr" presetSubtype="6" fill="hold" grpId="0" nodeType="withEffect">
                                  <p:stCondLst>
                                    <p:cond delay="0"/>
                                  </p:stCondLst>
                                  <p:childTnLst>
                                    <p:set>
                                      <p:cBhvr>
                                        <p:cTn id="22" dur="1" fill="hold">
                                          <p:stCondLst>
                                            <p:cond delay="0"/>
                                          </p:stCondLst>
                                        </p:cTn>
                                        <p:tgtEl>
                                          <p:spTgt spid="120835">
                                            <p:txEl>
                                              <p:pRg st="4" end="4"/>
                                            </p:txEl>
                                          </p:spTgt>
                                        </p:tgtEl>
                                        <p:attrNameLst>
                                          <p:attrName>style.visibility</p:attrName>
                                        </p:attrNameLst>
                                      </p:cBhvr>
                                      <p:to>
                                        <p:strVal val="visible"/>
                                      </p:to>
                                    </p:set>
                                    <p:animEffect transition="in" filter="strips(downRight)">
                                      <p:cBhvr>
                                        <p:cTn id="23" dur="500"/>
                                        <p:tgtEl>
                                          <p:spTgt spid="120835">
                                            <p:txEl>
                                              <p:pRg st="4" end="4"/>
                                            </p:txEl>
                                          </p:spTgt>
                                        </p:tgtEl>
                                      </p:cBhvr>
                                    </p:animEffect>
                                  </p:childTnLst>
                                </p:cTn>
                              </p:par>
                              <p:par>
                                <p:cTn id="24" presetID="18" presetClass="entr" presetSubtype="6" fill="hold" grpId="0" nodeType="withEffect">
                                  <p:stCondLst>
                                    <p:cond delay="0"/>
                                  </p:stCondLst>
                                  <p:childTnLst>
                                    <p:set>
                                      <p:cBhvr>
                                        <p:cTn id="25" dur="1" fill="hold">
                                          <p:stCondLst>
                                            <p:cond delay="0"/>
                                          </p:stCondLst>
                                        </p:cTn>
                                        <p:tgtEl>
                                          <p:spTgt spid="120835">
                                            <p:txEl>
                                              <p:pRg st="5" end="5"/>
                                            </p:txEl>
                                          </p:spTgt>
                                        </p:tgtEl>
                                        <p:attrNameLst>
                                          <p:attrName>style.visibility</p:attrName>
                                        </p:attrNameLst>
                                      </p:cBhvr>
                                      <p:to>
                                        <p:strVal val="visible"/>
                                      </p:to>
                                    </p:set>
                                    <p:animEffect transition="in" filter="strips(downRight)">
                                      <p:cBhvr>
                                        <p:cTn id="26" dur="500"/>
                                        <p:tgtEl>
                                          <p:spTgt spid="120835">
                                            <p:txEl>
                                              <p:pRg st="5" end="5"/>
                                            </p:txEl>
                                          </p:spTgt>
                                        </p:tgtEl>
                                      </p:cBhvr>
                                    </p:animEffect>
                                  </p:childTnLst>
                                </p:cTn>
                              </p:par>
                              <p:par>
                                <p:cTn id="27" presetID="18" presetClass="entr" presetSubtype="6" fill="hold" grpId="0" nodeType="withEffect">
                                  <p:stCondLst>
                                    <p:cond delay="0"/>
                                  </p:stCondLst>
                                  <p:childTnLst>
                                    <p:set>
                                      <p:cBhvr>
                                        <p:cTn id="28" dur="1" fill="hold">
                                          <p:stCondLst>
                                            <p:cond delay="0"/>
                                          </p:stCondLst>
                                        </p:cTn>
                                        <p:tgtEl>
                                          <p:spTgt spid="120835">
                                            <p:txEl>
                                              <p:pRg st="6" end="6"/>
                                            </p:txEl>
                                          </p:spTgt>
                                        </p:tgtEl>
                                        <p:attrNameLst>
                                          <p:attrName>style.visibility</p:attrName>
                                        </p:attrNameLst>
                                      </p:cBhvr>
                                      <p:to>
                                        <p:strVal val="visible"/>
                                      </p:to>
                                    </p:set>
                                    <p:animEffect transition="in" filter="strips(downRight)">
                                      <p:cBhvr>
                                        <p:cTn id="29" dur="500"/>
                                        <p:tgtEl>
                                          <p:spTgt spid="120835">
                                            <p:txEl>
                                              <p:pRg st="6" end="6"/>
                                            </p:txEl>
                                          </p:spTgt>
                                        </p:tgtEl>
                                      </p:cBhvr>
                                    </p:animEffect>
                                  </p:childTnLst>
                                </p:cTn>
                              </p:par>
                              <p:par>
                                <p:cTn id="30" presetID="18" presetClass="entr" presetSubtype="6" fill="hold" grpId="0" nodeType="withEffect">
                                  <p:stCondLst>
                                    <p:cond delay="0"/>
                                  </p:stCondLst>
                                  <p:childTnLst>
                                    <p:set>
                                      <p:cBhvr>
                                        <p:cTn id="31" dur="1" fill="hold">
                                          <p:stCondLst>
                                            <p:cond delay="0"/>
                                          </p:stCondLst>
                                        </p:cTn>
                                        <p:tgtEl>
                                          <p:spTgt spid="120835">
                                            <p:txEl>
                                              <p:pRg st="7" end="7"/>
                                            </p:txEl>
                                          </p:spTgt>
                                        </p:tgtEl>
                                        <p:attrNameLst>
                                          <p:attrName>style.visibility</p:attrName>
                                        </p:attrNameLst>
                                      </p:cBhvr>
                                      <p:to>
                                        <p:strVal val="visible"/>
                                      </p:to>
                                    </p:set>
                                    <p:animEffect transition="in" filter="strips(downRight)">
                                      <p:cBhvr>
                                        <p:cTn id="32" dur="500"/>
                                        <p:tgtEl>
                                          <p:spTgt spid="12083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4" grpId="0" autoUpdateAnimBg="0"/>
      <p:bldP spid="120835" grpId="0" build="p" autoUpdateAnimBg="0" advAuto="0"/>
    </p:bldLst>
  </p:timing>
</p:sld>
</file>

<file path=ppt/slides/slide1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1858" name="Rectangle 2"/>
          <p:cNvSpPr>
            <a:spLocks noGrp="1" noChangeArrowheads="1"/>
          </p:cNvSpPr>
          <p:nvPr>
            <p:ph type="title" idx="4294967295"/>
          </p:nvPr>
        </p:nvSpPr>
        <p:spPr>
          <a:xfrm>
            <a:off x="3013075" y="227013"/>
            <a:ext cx="7497763" cy="765175"/>
          </a:xfrm>
          <a:noFill/>
        </p:spPr>
        <p:txBody>
          <a:bodyPr lIns="106405" tIns="52269" rIns="106405" bIns="52269" anchor="b"/>
          <a:lstStyle/>
          <a:p>
            <a:pPr eaLnBrk="1" hangingPunct="1"/>
            <a:r>
              <a:rPr lang="pt-BR" altLang="pt-BR" smtClean="0"/>
              <a:t>Elemento final </a:t>
            </a:r>
          </a:p>
        </p:txBody>
      </p:sp>
      <p:sp>
        <p:nvSpPr>
          <p:cNvPr id="600067" name="Rectangle 3"/>
          <p:cNvSpPr>
            <a:spLocks noGrp="1" noChangeArrowheads="1"/>
          </p:cNvSpPr>
          <p:nvPr>
            <p:ph type="body" idx="4294967295"/>
          </p:nvPr>
        </p:nvSpPr>
        <p:spPr>
          <a:xfrm>
            <a:off x="3048000" y="1447800"/>
            <a:ext cx="7462838" cy="5791200"/>
          </a:xfrm>
          <a:noFill/>
        </p:spPr>
        <p:txBody>
          <a:bodyPr lIns="106405" tIns="52269" rIns="106405" bIns="52269"/>
          <a:lstStyle/>
          <a:p>
            <a:pPr eaLnBrk="1" hangingPunct="1"/>
            <a:r>
              <a:rPr lang="pt-BR" altLang="pt-BR" smtClean="0"/>
              <a:t>Válvula de parada de emergência</a:t>
            </a:r>
          </a:p>
          <a:p>
            <a:pPr lvl="1" eaLnBrk="1" hangingPunct="1"/>
            <a:r>
              <a:rPr lang="pt-BR" altLang="pt-BR" smtClean="0"/>
              <a:t>SDV (shut-down valve)</a:t>
            </a:r>
          </a:p>
          <a:p>
            <a:pPr lvl="1" eaLnBrk="1" hangingPunct="1"/>
            <a:r>
              <a:rPr lang="pt-BR" altLang="pt-BR" smtClean="0"/>
              <a:t>BDV ( blow- down valve)</a:t>
            </a:r>
          </a:p>
          <a:p>
            <a:pPr lvl="2" eaLnBrk="1" hangingPunct="1"/>
            <a:r>
              <a:rPr lang="pt-BR" altLang="pt-BR" smtClean="0"/>
              <a:t>válvula esfera</a:t>
            </a:r>
          </a:p>
          <a:p>
            <a:pPr lvl="2" eaLnBrk="1" hangingPunct="1"/>
            <a:r>
              <a:rPr lang="pt-BR" altLang="pt-BR" smtClean="0"/>
              <a:t>válvula borboleta</a:t>
            </a:r>
          </a:p>
          <a:p>
            <a:pPr lvl="1" eaLnBrk="1" hangingPunct="1"/>
            <a:r>
              <a:rPr lang="pt-BR" altLang="pt-BR" smtClean="0"/>
              <a:t>Acessórios de válvula de parada de emergência</a:t>
            </a:r>
          </a:p>
          <a:p>
            <a:pPr lvl="2" eaLnBrk="1" hangingPunct="1"/>
            <a:r>
              <a:rPr lang="pt-BR" altLang="pt-BR" smtClean="0"/>
              <a:t>Válvula solenóide com ou sem rearme</a:t>
            </a:r>
          </a:p>
          <a:p>
            <a:pPr lvl="2" eaLnBrk="1" hangingPunct="1"/>
            <a:r>
              <a:rPr lang="pt-BR" altLang="pt-BR" smtClean="0"/>
              <a:t>chaves de posição magnéticas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00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006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006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006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0067">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0067">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00067">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0006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0067" grpId="0" build="p" bldLvl="4"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p:cNvSpPr>
            <a:spLocks noGrp="1" noChangeArrowheads="1"/>
          </p:cNvSpPr>
          <p:nvPr>
            <p:ph type="title" idx="4294967295"/>
          </p:nvPr>
        </p:nvSpPr>
        <p:spPr>
          <a:xfrm>
            <a:off x="2424113" y="227013"/>
            <a:ext cx="8086725" cy="765175"/>
          </a:xfrm>
          <a:noFill/>
        </p:spPr>
        <p:txBody>
          <a:bodyPr lIns="106405" tIns="52269" rIns="106405" bIns="52269" anchor="b"/>
          <a:lstStyle/>
          <a:p>
            <a:pPr eaLnBrk="1" hangingPunct="1"/>
            <a:r>
              <a:rPr lang="pt-BR" altLang="pt-BR" sz="2800" dirty="0" smtClean="0"/>
              <a:t>Básico de Instrumentação e Controle - NR-13</a:t>
            </a:r>
          </a:p>
        </p:txBody>
      </p:sp>
      <p:sp>
        <p:nvSpPr>
          <p:cNvPr id="10243" name="Rectangle 3"/>
          <p:cNvSpPr>
            <a:spLocks noChangeArrowheads="1"/>
          </p:cNvSpPr>
          <p:nvPr/>
        </p:nvSpPr>
        <p:spPr bwMode="auto">
          <a:xfrm>
            <a:off x="2279725" y="1154113"/>
            <a:ext cx="8335888" cy="651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6405" tIns="52269" rIns="106405" bIns="52269"/>
          <a:lstStyle>
            <a:lvl1pPr marL="403225" indent="-403225" defTabSz="1074738">
              <a:spcBef>
                <a:spcPct val="20000"/>
              </a:spcBef>
              <a:buBlip>
                <a:blip r:embed="rId3"/>
              </a:buBlip>
              <a:defRPr sz="3000">
                <a:solidFill>
                  <a:schemeClr val="tx1"/>
                </a:solidFill>
                <a:latin typeface="Arial" charset="0"/>
              </a:defRPr>
            </a:lvl1pPr>
            <a:lvl2pPr marL="873125" indent="-334963"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419350" indent="-268288" defTabSz="1074738">
              <a:spcBef>
                <a:spcPct val="20000"/>
              </a:spcBef>
              <a:buChar char="»"/>
              <a:defRPr sz="2400">
                <a:solidFill>
                  <a:schemeClr val="tx1"/>
                </a:solidFill>
                <a:latin typeface="Arial" charset="0"/>
              </a:defRPr>
            </a:lvl5pPr>
            <a:lvl6pPr marL="2876550" indent="-268288" defTabSz="1074738" eaLnBrk="0" fontAlgn="base" hangingPunct="0">
              <a:spcBef>
                <a:spcPct val="20000"/>
              </a:spcBef>
              <a:spcAft>
                <a:spcPct val="0"/>
              </a:spcAft>
              <a:buChar char="»"/>
              <a:defRPr sz="2400">
                <a:solidFill>
                  <a:schemeClr val="tx1"/>
                </a:solidFill>
                <a:latin typeface="Arial" charset="0"/>
              </a:defRPr>
            </a:lvl6pPr>
            <a:lvl7pPr marL="3333750" indent="-268288" defTabSz="1074738" eaLnBrk="0" fontAlgn="base" hangingPunct="0">
              <a:spcBef>
                <a:spcPct val="20000"/>
              </a:spcBef>
              <a:spcAft>
                <a:spcPct val="0"/>
              </a:spcAft>
              <a:buChar char="»"/>
              <a:defRPr sz="2400">
                <a:solidFill>
                  <a:schemeClr val="tx1"/>
                </a:solidFill>
                <a:latin typeface="Arial" charset="0"/>
              </a:defRPr>
            </a:lvl7pPr>
            <a:lvl8pPr marL="3790950" indent="-268288" defTabSz="1074738" eaLnBrk="0" fontAlgn="base" hangingPunct="0">
              <a:spcBef>
                <a:spcPct val="20000"/>
              </a:spcBef>
              <a:spcAft>
                <a:spcPct val="0"/>
              </a:spcAft>
              <a:buChar char="»"/>
              <a:defRPr sz="2400">
                <a:solidFill>
                  <a:schemeClr val="tx1"/>
                </a:solidFill>
                <a:latin typeface="Arial" charset="0"/>
              </a:defRPr>
            </a:lvl8pPr>
            <a:lvl9pPr marL="4248150" indent="-268288" defTabSz="1074738" eaLnBrk="0" fontAlgn="base" hangingPunct="0">
              <a:spcBef>
                <a:spcPct val="20000"/>
              </a:spcBef>
              <a:spcAft>
                <a:spcPct val="0"/>
              </a:spcAft>
              <a:buChar char="»"/>
              <a:defRPr sz="2400">
                <a:solidFill>
                  <a:schemeClr val="tx1"/>
                </a:solidFill>
                <a:latin typeface="Arial" charset="0"/>
              </a:defRPr>
            </a:lvl9pPr>
          </a:lstStyle>
          <a:p>
            <a:pPr eaLnBrk="1" hangingPunct="1"/>
            <a:r>
              <a:rPr lang="pt-BR" altLang="pt-BR" b="0" dirty="0"/>
              <a:t>Definição de Instrumentação:</a:t>
            </a:r>
          </a:p>
          <a:p>
            <a:pPr lvl="1" algn="ctr" eaLnBrk="1" hangingPunct="1">
              <a:buFontTx/>
              <a:buNone/>
            </a:pPr>
            <a:endParaRPr lang="pt-BR" altLang="pt-BR" b="0" dirty="0"/>
          </a:p>
          <a:p>
            <a:pPr marL="0" lvl="1" indent="0" eaLnBrk="1" hangingPunct="1">
              <a:spcBef>
                <a:spcPts val="0"/>
              </a:spcBef>
              <a:spcAft>
                <a:spcPts val="1200"/>
              </a:spcAft>
              <a:buFontTx/>
              <a:buNone/>
            </a:pPr>
            <a:r>
              <a:rPr lang="pt-BR" altLang="pt-BR" b="0" dirty="0" smtClean="0"/>
              <a:t>“Um conjunto de instrumentos; ou as técnicas utilizadas para observar, medir e controlar  processos, de modo a </a:t>
            </a:r>
            <a:r>
              <a:rPr lang="pt-BR" altLang="pt-BR" b="0" dirty="0"/>
              <a:t>garantir a segurança dos equipamentos, dos seres humanos </a:t>
            </a:r>
            <a:r>
              <a:rPr lang="pt-BR" altLang="pt-BR" b="0" dirty="0" smtClean="0"/>
              <a:t>e do </a:t>
            </a:r>
            <a:r>
              <a:rPr lang="pt-BR" altLang="pt-BR" b="0" dirty="0"/>
              <a:t>meio ambiente</a:t>
            </a:r>
            <a:r>
              <a:rPr lang="pt-BR" altLang="pt-BR" b="0" dirty="0" smtClean="0"/>
              <a:t>.”</a:t>
            </a:r>
          </a:p>
          <a:p>
            <a:pPr marL="0" lvl="1" indent="0" eaLnBrk="1" hangingPunct="1">
              <a:buFontTx/>
              <a:buNone/>
            </a:pPr>
            <a:r>
              <a:rPr lang="pt-BR" altLang="pt-BR" sz="2400" dirty="0" smtClean="0"/>
              <a:t>Vantagens </a:t>
            </a:r>
            <a:r>
              <a:rPr lang="pt-BR" altLang="pt-BR" sz="2400" dirty="0"/>
              <a:t>com a utilização da </a:t>
            </a:r>
            <a:r>
              <a:rPr lang="pt-BR" altLang="pt-BR" sz="2400" dirty="0" smtClean="0"/>
              <a:t>Automação:</a:t>
            </a:r>
            <a:endParaRPr lang="pt-BR" altLang="pt-BR" sz="2400" dirty="0"/>
          </a:p>
          <a:p>
            <a:pPr marL="457200" lvl="1" indent="-457200" eaLnBrk="1" hangingPunct="1"/>
            <a:r>
              <a:rPr lang="pt-BR" altLang="pt-BR" sz="2400" b="0" dirty="0"/>
              <a:t>Melhoria na qualidade do produto</a:t>
            </a:r>
          </a:p>
          <a:p>
            <a:pPr marL="457200" lvl="1" indent="-457200" eaLnBrk="1" hangingPunct="1"/>
            <a:r>
              <a:rPr lang="pt-BR" altLang="pt-BR" sz="2400" b="0" dirty="0"/>
              <a:t>Aumento da quantidade de produto</a:t>
            </a:r>
          </a:p>
          <a:p>
            <a:pPr marL="457200" lvl="1" indent="-457200" eaLnBrk="1" hangingPunct="1"/>
            <a:r>
              <a:rPr lang="pt-BR" altLang="pt-BR" sz="2400" b="0" dirty="0" smtClean="0"/>
              <a:t>Otimização do </a:t>
            </a:r>
            <a:r>
              <a:rPr lang="pt-BR" altLang="pt-BR" sz="2400" b="0" dirty="0"/>
              <a:t>processo</a:t>
            </a:r>
          </a:p>
          <a:p>
            <a:pPr marL="457200" lvl="1" indent="-457200" eaLnBrk="1" hangingPunct="1"/>
            <a:r>
              <a:rPr lang="pt-BR" altLang="pt-BR" sz="2400" b="0" dirty="0" smtClean="0"/>
              <a:t>Menor geração de resíduos – menos impacto ambiental</a:t>
            </a:r>
            <a:endParaRPr lang="pt-BR" altLang="pt-BR" sz="2400" b="0" dirty="0"/>
          </a:p>
          <a:p>
            <a:pPr marL="457200" lvl="1" indent="-457200" eaLnBrk="1" hangingPunct="1"/>
            <a:r>
              <a:rPr lang="pt-BR" altLang="pt-BR" sz="2400" b="0" dirty="0" smtClean="0"/>
              <a:t>Melhoria na Segurança</a:t>
            </a:r>
            <a:endParaRPr lang="pt-BR" altLang="pt-BR" b="0" dirty="0"/>
          </a:p>
        </p:txBody>
      </p:sp>
    </p:spTree>
    <p:extLst>
      <p:ext uri="{BB962C8B-B14F-4D97-AF65-F5344CB8AC3E}">
        <p14:creationId xmlns:p14="http://schemas.microsoft.com/office/powerpoint/2010/main" val="348715990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10243">
                                            <p:txEl>
                                              <p:pRg st="0" end="0"/>
                                            </p:txEl>
                                          </p:spTgt>
                                        </p:tgtEl>
                                        <p:attrNameLst>
                                          <p:attrName>style.visibility</p:attrName>
                                        </p:attrNameLst>
                                      </p:cBhvr>
                                      <p:to>
                                        <p:strVal val="visible"/>
                                      </p:to>
                                    </p:set>
                                    <p:anim to="" calcmode="lin" valueType="num">
                                      <p:cBhvr>
                                        <p:cTn id="7" dur="1" fill="hold"/>
                                        <p:tgtEl>
                                          <p:spTgt spid="10243">
                                            <p:txEl>
                                              <p:pRg st="0" end="0"/>
                                            </p:txEl>
                                          </p:spTgt>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grpId="0" nodeType="clickEffect">
                                  <p:stCondLst>
                                    <p:cond delay="0"/>
                                  </p:stCondLst>
                                  <p:childTnLst>
                                    <p:set>
                                      <p:cBhvr>
                                        <p:cTn id="11" dur="1" fill="hold">
                                          <p:stCondLst>
                                            <p:cond delay="499"/>
                                          </p:stCondLst>
                                        </p:cTn>
                                        <p:tgtEl>
                                          <p:spTgt spid="10243">
                                            <p:txEl>
                                              <p:pRg st="2" end="2"/>
                                            </p:txEl>
                                          </p:spTgt>
                                        </p:tgtEl>
                                        <p:attrNameLst>
                                          <p:attrName>style.visibility</p:attrName>
                                        </p:attrNameLst>
                                      </p:cBhvr>
                                      <p:to>
                                        <p:strVal val="visible"/>
                                      </p:to>
                                    </p:set>
                                    <p:anim to="" calcmode="lin" valueType="num">
                                      <p:cBhvr>
                                        <p:cTn id="12" dur="1" fill="hold"/>
                                        <p:tgtEl>
                                          <p:spTgt spid="10243">
                                            <p:txEl>
                                              <p:pRg st="2" end="2"/>
                                            </p:txEl>
                                          </p:spTgt>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499"/>
                                          </p:stCondLst>
                                        </p:cTn>
                                        <p:tgtEl>
                                          <p:spTgt spid="10243">
                                            <p:txEl>
                                              <p:pRg st="3" end="3"/>
                                            </p:txEl>
                                          </p:spTgt>
                                        </p:tgtEl>
                                        <p:attrNameLst>
                                          <p:attrName>style.visibility</p:attrName>
                                        </p:attrNameLst>
                                      </p:cBhvr>
                                      <p:to>
                                        <p:strVal val="visible"/>
                                      </p:to>
                                    </p:set>
                                    <p:anim to="" calcmode="lin" valueType="num">
                                      <p:cBhvr>
                                        <p:cTn id="17" dur="1" fill="hold"/>
                                        <p:tgtEl>
                                          <p:spTgt spid="10243">
                                            <p:txEl>
                                              <p:pRg st="3" end="3"/>
                                            </p:txEl>
                                          </p:spTgt>
                                        </p:tgtEl>
                                        <p:attrNameLst>
                                          <p:attrName/>
                                        </p:attrNameLst>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499"/>
                                          </p:stCondLst>
                                        </p:cTn>
                                        <p:tgtEl>
                                          <p:spTgt spid="10243">
                                            <p:txEl>
                                              <p:pRg st="4" end="4"/>
                                            </p:txEl>
                                          </p:spTgt>
                                        </p:tgtEl>
                                        <p:attrNameLst>
                                          <p:attrName>style.visibility</p:attrName>
                                        </p:attrNameLst>
                                      </p:cBhvr>
                                      <p:to>
                                        <p:strVal val="visible"/>
                                      </p:to>
                                    </p:set>
                                    <p:anim to="" calcmode="lin" valueType="num">
                                      <p:cBhvr>
                                        <p:cTn id="22" dur="1" fill="hold"/>
                                        <p:tgtEl>
                                          <p:spTgt spid="10243">
                                            <p:txEl>
                                              <p:pRg st="4" end="4"/>
                                            </p:txEl>
                                          </p:spTgt>
                                        </p:tgtEl>
                                        <p:attrNameLst>
                                          <p:attrName/>
                                        </p:attrNameLst>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499"/>
                                          </p:stCondLst>
                                        </p:cTn>
                                        <p:tgtEl>
                                          <p:spTgt spid="10243">
                                            <p:txEl>
                                              <p:pRg st="5" end="5"/>
                                            </p:txEl>
                                          </p:spTgt>
                                        </p:tgtEl>
                                        <p:attrNameLst>
                                          <p:attrName>style.visibility</p:attrName>
                                        </p:attrNameLst>
                                      </p:cBhvr>
                                      <p:to>
                                        <p:strVal val="visible"/>
                                      </p:to>
                                    </p:set>
                                    <p:anim to="" calcmode="lin" valueType="num">
                                      <p:cBhvr>
                                        <p:cTn id="27" dur="1" fill="hold"/>
                                        <p:tgtEl>
                                          <p:spTgt spid="10243">
                                            <p:txEl>
                                              <p:pRg st="5" end="5"/>
                                            </p:txEl>
                                          </p:spTgt>
                                        </p:tgtEl>
                                        <p:attrNameLst>
                                          <p:attrName/>
                                        </p:attrNameLst>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grpId="0" nodeType="clickEffect">
                                  <p:stCondLst>
                                    <p:cond delay="0"/>
                                  </p:stCondLst>
                                  <p:childTnLst>
                                    <p:set>
                                      <p:cBhvr>
                                        <p:cTn id="31" dur="1" fill="hold">
                                          <p:stCondLst>
                                            <p:cond delay="499"/>
                                          </p:stCondLst>
                                        </p:cTn>
                                        <p:tgtEl>
                                          <p:spTgt spid="10243">
                                            <p:txEl>
                                              <p:pRg st="6" end="6"/>
                                            </p:txEl>
                                          </p:spTgt>
                                        </p:tgtEl>
                                        <p:attrNameLst>
                                          <p:attrName>style.visibility</p:attrName>
                                        </p:attrNameLst>
                                      </p:cBhvr>
                                      <p:to>
                                        <p:strVal val="visible"/>
                                      </p:to>
                                    </p:set>
                                    <p:anim to="" calcmode="lin" valueType="num">
                                      <p:cBhvr>
                                        <p:cTn id="32" dur="1" fill="hold"/>
                                        <p:tgtEl>
                                          <p:spTgt spid="10243">
                                            <p:txEl>
                                              <p:pRg st="6" end="6"/>
                                            </p:txEl>
                                          </p:spTgt>
                                        </p:tgtEl>
                                        <p:attrNameLst>
                                          <p:attrName/>
                                        </p:attrNameLst>
                                      </p:cBhvr>
                                    </p:anim>
                                  </p:childTnLst>
                                </p:cTn>
                              </p:par>
                            </p:childTnLst>
                          </p:cTn>
                        </p:par>
                      </p:childTnLst>
                    </p:cTn>
                  </p:par>
                  <p:par>
                    <p:cTn id="33" fill="hold">
                      <p:stCondLst>
                        <p:cond delay="indefinite"/>
                      </p:stCondLst>
                      <p:childTnLst>
                        <p:par>
                          <p:cTn id="34" fill="hold">
                            <p:stCondLst>
                              <p:cond delay="0"/>
                            </p:stCondLst>
                            <p:childTnLst>
                              <p:par>
                                <p:cTn id="35" presetID="24" presetClass="entr" presetSubtype="0" fill="hold" grpId="0" nodeType="clickEffect">
                                  <p:stCondLst>
                                    <p:cond delay="0"/>
                                  </p:stCondLst>
                                  <p:childTnLst>
                                    <p:set>
                                      <p:cBhvr>
                                        <p:cTn id="36" dur="1" fill="hold">
                                          <p:stCondLst>
                                            <p:cond delay="499"/>
                                          </p:stCondLst>
                                        </p:cTn>
                                        <p:tgtEl>
                                          <p:spTgt spid="10243">
                                            <p:txEl>
                                              <p:pRg st="7" end="7"/>
                                            </p:txEl>
                                          </p:spTgt>
                                        </p:tgtEl>
                                        <p:attrNameLst>
                                          <p:attrName>style.visibility</p:attrName>
                                        </p:attrNameLst>
                                      </p:cBhvr>
                                      <p:to>
                                        <p:strVal val="visible"/>
                                      </p:to>
                                    </p:set>
                                    <p:anim to="" calcmode="lin" valueType="num">
                                      <p:cBhvr>
                                        <p:cTn id="37" dur="1" fill="hold"/>
                                        <p:tgtEl>
                                          <p:spTgt spid="10243">
                                            <p:txEl>
                                              <p:pRg st="7" end="7"/>
                                            </p:txEl>
                                          </p:spTgt>
                                        </p:tgtEl>
                                        <p:attrNameLst>
                                          <p:attrName/>
                                        </p:attrNameLst>
                                      </p:cBhvr>
                                    </p:anim>
                                  </p:childTnLst>
                                </p:cTn>
                              </p:par>
                            </p:childTnLst>
                          </p:cTn>
                        </p:par>
                      </p:childTnLst>
                    </p:cTn>
                  </p:par>
                  <p:par>
                    <p:cTn id="38" fill="hold">
                      <p:stCondLst>
                        <p:cond delay="indefinite"/>
                      </p:stCondLst>
                      <p:childTnLst>
                        <p:par>
                          <p:cTn id="39" fill="hold">
                            <p:stCondLst>
                              <p:cond delay="0"/>
                            </p:stCondLst>
                            <p:childTnLst>
                              <p:par>
                                <p:cTn id="40" presetID="24" presetClass="entr" presetSubtype="0" fill="hold" grpId="0" nodeType="clickEffect">
                                  <p:stCondLst>
                                    <p:cond delay="0"/>
                                  </p:stCondLst>
                                  <p:childTnLst>
                                    <p:set>
                                      <p:cBhvr>
                                        <p:cTn id="41" dur="1" fill="hold">
                                          <p:stCondLst>
                                            <p:cond delay="499"/>
                                          </p:stCondLst>
                                        </p:cTn>
                                        <p:tgtEl>
                                          <p:spTgt spid="10243">
                                            <p:txEl>
                                              <p:pRg st="8" end="8"/>
                                            </p:txEl>
                                          </p:spTgt>
                                        </p:tgtEl>
                                        <p:attrNameLst>
                                          <p:attrName>style.visibility</p:attrName>
                                        </p:attrNameLst>
                                      </p:cBhvr>
                                      <p:to>
                                        <p:strVal val="visible"/>
                                      </p:to>
                                    </p:set>
                                    <p:anim to="" calcmode="lin" valueType="num">
                                      <p:cBhvr>
                                        <p:cTn id="42" dur="1" fill="hold"/>
                                        <p:tgtEl>
                                          <p:spTgt spid="10243">
                                            <p:txEl>
                                              <p:pRg st="8" end="8"/>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bldLvl="2" autoUpdateAnimBg="0"/>
    </p:bldLst>
  </p:timing>
</p:sld>
</file>

<file path=ppt/slides/slide1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882" name="Rectangle 2"/>
          <p:cNvSpPr>
            <a:spLocks noGrp="1" noChangeArrowheads="1"/>
          </p:cNvSpPr>
          <p:nvPr>
            <p:ph type="title" idx="4294967295"/>
          </p:nvPr>
        </p:nvSpPr>
        <p:spPr>
          <a:xfrm>
            <a:off x="3013075" y="227013"/>
            <a:ext cx="7497763" cy="765175"/>
          </a:xfrm>
          <a:noFill/>
        </p:spPr>
        <p:txBody>
          <a:bodyPr lIns="106405" tIns="52269" rIns="106405" bIns="52269" anchor="b"/>
          <a:lstStyle/>
          <a:p>
            <a:pPr eaLnBrk="1" hangingPunct="1"/>
            <a:r>
              <a:rPr lang="pt-BR" altLang="pt-BR" smtClean="0"/>
              <a:t>Elemento final </a:t>
            </a:r>
          </a:p>
        </p:txBody>
      </p:sp>
      <p:sp>
        <p:nvSpPr>
          <p:cNvPr id="602115" name="Rectangle 3"/>
          <p:cNvSpPr>
            <a:spLocks noGrp="1" noChangeArrowheads="1"/>
          </p:cNvSpPr>
          <p:nvPr>
            <p:ph type="body" idx="4294967295"/>
          </p:nvPr>
        </p:nvSpPr>
        <p:spPr>
          <a:xfrm>
            <a:off x="3048000" y="1447800"/>
            <a:ext cx="7462838" cy="5791200"/>
          </a:xfrm>
          <a:noFill/>
        </p:spPr>
        <p:txBody>
          <a:bodyPr lIns="106405" tIns="52269" rIns="106405" bIns="52269"/>
          <a:lstStyle/>
          <a:p>
            <a:pPr eaLnBrk="1" hangingPunct="1"/>
            <a:r>
              <a:rPr lang="pt-BR" altLang="pt-BR" smtClean="0"/>
              <a:t>Válvula de parada de emergência</a:t>
            </a:r>
          </a:p>
        </p:txBody>
      </p:sp>
      <p:pic>
        <p:nvPicPr>
          <p:cNvPr id="122884" name="Picture 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2788" y="2940050"/>
            <a:ext cx="3744912" cy="416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85" name="Picture 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18263" y="3008313"/>
            <a:ext cx="3654425" cy="402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02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2115" grpId="0" animBg="1"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3906" name="Rectangle 2"/>
          <p:cNvSpPr>
            <a:spLocks noGrp="1" noChangeArrowheads="1"/>
          </p:cNvSpPr>
          <p:nvPr>
            <p:ph type="title" idx="4294967295"/>
          </p:nvPr>
        </p:nvSpPr>
        <p:spPr>
          <a:xfrm>
            <a:off x="3013075" y="227013"/>
            <a:ext cx="7497763" cy="765175"/>
          </a:xfrm>
          <a:noFill/>
        </p:spPr>
        <p:txBody>
          <a:bodyPr lIns="106405" tIns="52269" rIns="106405" bIns="52269" anchor="b"/>
          <a:lstStyle/>
          <a:p>
            <a:pPr eaLnBrk="1" hangingPunct="1"/>
            <a:r>
              <a:rPr lang="pt-BR" altLang="pt-BR" smtClean="0"/>
              <a:t>Elemento final </a:t>
            </a:r>
          </a:p>
        </p:txBody>
      </p:sp>
      <p:sp>
        <p:nvSpPr>
          <p:cNvPr id="604163" name="Rectangle 3"/>
          <p:cNvSpPr>
            <a:spLocks noGrp="1" noChangeArrowheads="1"/>
          </p:cNvSpPr>
          <p:nvPr>
            <p:ph type="body" idx="4294967295"/>
          </p:nvPr>
        </p:nvSpPr>
        <p:spPr>
          <a:xfrm>
            <a:off x="1433513" y="1831975"/>
            <a:ext cx="9050337" cy="5735638"/>
          </a:xfrm>
          <a:noFill/>
        </p:spPr>
        <p:txBody>
          <a:bodyPr lIns="106405" tIns="52269" rIns="106405" bIns="52269"/>
          <a:lstStyle/>
          <a:p>
            <a:pPr eaLnBrk="1" hangingPunct="1"/>
            <a:r>
              <a:rPr lang="pt-BR" altLang="pt-BR" sz="2600" smtClean="0"/>
              <a:t>Acessórios de válvula de parada de emergência</a:t>
            </a:r>
            <a:endParaRPr lang="pt-BR" altLang="pt-BR" smtClean="0"/>
          </a:p>
          <a:p>
            <a:pPr lvl="2" eaLnBrk="1" hangingPunct="1"/>
            <a:r>
              <a:rPr lang="pt-BR" altLang="pt-BR" smtClean="0"/>
              <a:t>Válvula solenóide com rearme</a:t>
            </a:r>
          </a:p>
          <a:p>
            <a:pPr lvl="2" eaLnBrk="1" hangingPunct="1"/>
            <a:r>
              <a:rPr lang="pt-BR" altLang="pt-BR" smtClean="0"/>
              <a:t>Válvula solenóide sem rearme</a:t>
            </a:r>
          </a:p>
        </p:txBody>
      </p:sp>
      <p:pic>
        <p:nvPicPr>
          <p:cNvPr id="3" name="Imagem 2"/>
          <p:cNvPicPr>
            <a:picLocks noChangeAspect="1"/>
          </p:cNvPicPr>
          <p:nvPr/>
        </p:nvPicPr>
        <p:blipFill>
          <a:blip r:embed="rId3"/>
          <a:stretch>
            <a:fillRect/>
          </a:stretch>
        </p:blipFill>
        <p:spPr>
          <a:xfrm>
            <a:off x="6184478" y="3675062"/>
            <a:ext cx="4448175" cy="3429000"/>
          </a:xfrm>
          <a:prstGeom prst="rect">
            <a:avLst/>
          </a:prstGeom>
        </p:spPr>
      </p:pic>
      <p:pic>
        <p:nvPicPr>
          <p:cNvPr id="5" name="Imagem 4"/>
          <p:cNvPicPr>
            <a:picLocks noChangeAspect="1"/>
          </p:cNvPicPr>
          <p:nvPr/>
        </p:nvPicPr>
        <p:blipFill>
          <a:blip r:embed="rId4"/>
          <a:stretch>
            <a:fillRect/>
          </a:stretch>
        </p:blipFill>
        <p:spPr>
          <a:xfrm>
            <a:off x="869677" y="3994149"/>
            <a:ext cx="5095875" cy="279082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604163"/>
                                        </p:tgtEl>
                                        <p:attrNameLst>
                                          <p:attrName>style.visibility</p:attrName>
                                        </p:attrNameLst>
                                      </p:cBhvr>
                                      <p:to>
                                        <p:strVal val="visible"/>
                                      </p:to>
                                    </p:set>
                                    <p:anim to="" calcmode="lin" valueType="num">
                                      <p:cBhvr>
                                        <p:cTn id="7" dur="1" fill="hold"/>
                                        <p:tgtEl>
                                          <p:spTgt spid="604163"/>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63" grpId="0" animBg="1" autoUpdateAnimBg="0"/>
    </p:bldLst>
  </p:timing>
</p:sld>
</file>

<file path=ppt/slides/slide1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4930" name="Rectangle 2"/>
          <p:cNvSpPr>
            <a:spLocks noGrp="1" noChangeArrowheads="1"/>
          </p:cNvSpPr>
          <p:nvPr>
            <p:ph type="title" idx="4294967295"/>
          </p:nvPr>
        </p:nvSpPr>
        <p:spPr>
          <a:xfrm>
            <a:off x="3013075" y="227013"/>
            <a:ext cx="7497763" cy="765175"/>
          </a:xfrm>
          <a:noFill/>
        </p:spPr>
        <p:txBody>
          <a:bodyPr lIns="106405" tIns="52269" rIns="106405" bIns="52269" anchor="b"/>
          <a:lstStyle/>
          <a:p>
            <a:pPr eaLnBrk="1" hangingPunct="1"/>
            <a:r>
              <a:rPr lang="pt-BR" altLang="pt-BR" smtClean="0"/>
              <a:t>Elemento final </a:t>
            </a:r>
          </a:p>
        </p:txBody>
      </p:sp>
      <p:sp>
        <p:nvSpPr>
          <p:cNvPr id="606211" name="Rectangle 3"/>
          <p:cNvSpPr>
            <a:spLocks noGrp="1" noChangeArrowheads="1"/>
          </p:cNvSpPr>
          <p:nvPr>
            <p:ph type="body" idx="4294967295"/>
          </p:nvPr>
        </p:nvSpPr>
        <p:spPr>
          <a:xfrm>
            <a:off x="1701800" y="1408113"/>
            <a:ext cx="8782050" cy="5824537"/>
          </a:xfrm>
          <a:noFill/>
        </p:spPr>
        <p:txBody>
          <a:bodyPr lIns="106405" tIns="52269" rIns="106405" bIns="52269"/>
          <a:lstStyle/>
          <a:p>
            <a:pPr eaLnBrk="1" hangingPunct="1"/>
            <a:r>
              <a:rPr lang="pt-BR" altLang="pt-BR" sz="2600" smtClean="0"/>
              <a:t>Acessórios de válvula de parada de emergência</a:t>
            </a:r>
            <a:endParaRPr lang="pt-BR" altLang="pt-BR" smtClean="0"/>
          </a:p>
          <a:p>
            <a:pPr lvl="2" eaLnBrk="1" hangingPunct="1"/>
            <a:r>
              <a:rPr lang="pt-BR" altLang="pt-BR" smtClean="0"/>
              <a:t>Chaves de posição magnéticas</a:t>
            </a:r>
          </a:p>
        </p:txBody>
      </p:sp>
      <p:pic>
        <p:nvPicPr>
          <p:cNvPr id="606212" name="Picture 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43138" y="2847975"/>
            <a:ext cx="3679825" cy="448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6213" name="Picture 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61138" y="2479675"/>
            <a:ext cx="3924300" cy="518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606211"/>
                                        </p:tgtEl>
                                        <p:attrNameLst>
                                          <p:attrName>style.visibility</p:attrName>
                                        </p:attrNameLst>
                                      </p:cBhvr>
                                      <p:to>
                                        <p:strVal val="visible"/>
                                      </p:to>
                                    </p:set>
                                    <p:anim to="" calcmode="lin" valueType="num">
                                      <p:cBhvr>
                                        <p:cTn id="7" dur="1" fill="hold"/>
                                        <p:tgtEl>
                                          <p:spTgt spid="606211"/>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606212"/>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606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6211" grpId="0" animBg="1" autoUpdateAnimBg="0"/>
    </p:bldLst>
  </p:timing>
</p:sld>
</file>

<file path=ppt/slides/slide1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5954" name="Rectangle 2"/>
          <p:cNvSpPr>
            <a:spLocks noGrp="1" noChangeArrowheads="1"/>
          </p:cNvSpPr>
          <p:nvPr>
            <p:ph type="title" idx="4294967295"/>
          </p:nvPr>
        </p:nvSpPr>
        <p:spPr>
          <a:xfrm>
            <a:off x="2286000" y="227013"/>
            <a:ext cx="8224838" cy="765175"/>
          </a:xfrm>
          <a:noFill/>
        </p:spPr>
        <p:txBody>
          <a:bodyPr lIns="106405" tIns="52269" rIns="106405" bIns="52269" anchor="b"/>
          <a:lstStyle/>
          <a:p>
            <a:pPr eaLnBrk="1" hangingPunct="1"/>
            <a:r>
              <a:rPr lang="pt-BR" altLang="pt-BR" smtClean="0"/>
              <a:t>Elemento final</a:t>
            </a:r>
          </a:p>
        </p:txBody>
      </p:sp>
      <p:pic>
        <p:nvPicPr>
          <p:cNvPr id="125955" name="Picture 5"/>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3259138" y="1746250"/>
            <a:ext cx="2330450" cy="5791200"/>
          </a:xfrm>
          <a:noFill/>
        </p:spPr>
      </p:pic>
      <p:pic>
        <p:nvPicPr>
          <p:cNvPr id="125956" name="Picture 7"/>
          <p:cNvPicPr>
            <a:picLocks noGrp="1" noChangeAspect="1" noChangeArrowheads="1"/>
          </p:cNvPicPr>
          <p:nvPr>
            <p:ph sz="half" idx="4294967295"/>
          </p:nvPr>
        </p:nvPicPr>
        <p:blipFill>
          <a:blip r:embed="rId4">
            <a:extLst>
              <a:ext uri="{28A0092B-C50C-407E-A947-70E740481C1C}">
                <a14:useLocalDpi xmlns:a14="http://schemas.microsoft.com/office/drawing/2010/main" val="0"/>
              </a:ext>
            </a:extLst>
          </a:blip>
          <a:srcRect/>
          <a:stretch>
            <a:fillRect/>
          </a:stretch>
        </p:blipFill>
        <p:spPr>
          <a:xfrm>
            <a:off x="7831138" y="1238250"/>
            <a:ext cx="2668587" cy="3340100"/>
          </a:xfrm>
          <a:noFill/>
        </p:spPr>
      </p:pic>
      <p:sp>
        <p:nvSpPr>
          <p:cNvPr id="125957" name="Rectangle 9"/>
          <p:cNvSpPr>
            <a:spLocks noChangeArrowheads="1"/>
          </p:cNvSpPr>
          <p:nvPr/>
        </p:nvSpPr>
        <p:spPr bwMode="auto">
          <a:xfrm>
            <a:off x="2581275" y="1154113"/>
            <a:ext cx="4973638" cy="73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none" lIns="126437" tIns="63219" rIns="126437" bIns="63219">
            <a:spAutoFit/>
          </a:bodyPr>
          <a:lstStyle>
            <a:lvl1pPr defTabSz="1074738">
              <a:spcBef>
                <a:spcPct val="20000"/>
              </a:spcBef>
              <a:buBlip>
                <a:blip r:embed="rId5"/>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buFontTx/>
              <a:buChar char="•"/>
            </a:pPr>
            <a:r>
              <a:rPr lang="pt-BR" altLang="pt-BR" sz="4000" b="0"/>
              <a:t> Atuadores Elétricos</a:t>
            </a:r>
          </a:p>
        </p:txBody>
      </p:sp>
    </p:spTree>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noFill/>
        </p:spPr>
        <p:txBody>
          <a:bodyPr lIns="106405" tIns="52269" rIns="106405" bIns="52269" anchor="b"/>
          <a:lstStyle/>
          <a:p>
            <a:pPr defTabSz="914400" eaLnBrk="1" hangingPunct="1"/>
            <a:r>
              <a:rPr lang="pt-BR" altLang="pt-BR" smtClean="0"/>
              <a:t>VÁLVULAS DE SEGURANÇA E ALÍVIO</a:t>
            </a:r>
          </a:p>
        </p:txBody>
      </p:sp>
      <p:sp>
        <p:nvSpPr>
          <p:cNvPr id="126979" name="Rectangle 3"/>
          <p:cNvSpPr>
            <a:spLocks noGrp="1" noChangeArrowheads="1"/>
          </p:cNvSpPr>
          <p:nvPr>
            <p:ph type="body" sz="half" idx="1"/>
          </p:nvPr>
        </p:nvSpPr>
        <p:spPr>
          <a:xfrm>
            <a:off x="2279650" y="1152525"/>
            <a:ext cx="5113338" cy="5791200"/>
          </a:xfrm>
          <a:noFill/>
        </p:spPr>
        <p:txBody>
          <a:bodyPr lIns="106405" tIns="52269" rIns="106405" bIns="52269"/>
          <a:lstStyle/>
          <a:p>
            <a:pPr marL="342900" indent="-342900" defTabSz="914400" eaLnBrk="1" hangingPunct="1"/>
            <a:r>
              <a:rPr lang="pt-BR" altLang="pt-BR" sz="2400" smtClean="0"/>
              <a:t>Válvulas de segurança e ou alívio</a:t>
            </a:r>
          </a:p>
          <a:p>
            <a:pPr marL="742950" lvl="1" indent="-285750" defTabSz="914400" eaLnBrk="1" hangingPunct="1"/>
            <a:r>
              <a:rPr lang="pt-BR" altLang="pt-BR" sz="1800" smtClean="0"/>
              <a:t>PSV  ( válvula de segurança de pressão) </a:t>
            </a:r>
          </a:p>
          <a:p>
            <a:pPr marL="1143000" lvl="2" indent="-228600" defTabSz="914400" eaLnBrk="1" hangingPunct="1"/>
            <a:r>
              <a:rPr lang="pt-BR" altLang="pt-BR" sz="1800" smtClean="0"/>
              <a:t>Aplicações</a:t>
            </a:r>
          </a:p>
          <a:p>
            <a:pPr marL="1600200" lvl="3" indent="-228600" defTabSz="914400" eaLnBrk="1" hangingPunct="1"/>
            <a:r>
              <a:rPr lang="pt-BR" altLang="pt-BR" sz="1900" smtClean="0"/>
              <a:t>Vasos e caldeiras</a:t>
            </a:r>
          </a:p>
          <a:p>
            <a:pPr marL="1600200" lvl="3" indent="-228600" defTabSz="914400" eaLnBrk="1" hangingPunct="1"/>
            <a:r>
              <a:rPr lang="pt-BR" altLang="pt-BR" sz="1900" smtClean="0"/>
              <a:t>linha, bombas dosadoras</a:t>
            </a:r>
          </a:p>
          <a:p>
            <a:pPr marL="1600200" lvl="3" indent="-228600" defTabSz="914400" eaLnBrk="1" hangingPunct="1"/>
            <a:r>
              <a:rPr lang="pt-BR" altLang="pt-BR" sz="1900" smtClean="0"/>
              <a:t>lançador e recebedor</a:t>
            </a:r>
          </a:p>
          <a:p>
            <a:pPr marL="342900" indent="-342900" defTabSz="914400" eaLnBrk="1" hangingPunct="1"/>
            <a:r>
              <a:rPr lang="pt-BR" altLang="pt-BR" sz="1800" smtClean="0"/>
              <a:t>Função:</a:t>
            </a:r>
          </a:p>
          <a:p>
            <a:pPr marL="742950" lvl="1" indent="-285750" defTabSz="914400" eaLnBrk="1" hangingPunct="1"/>
            <a:r>
              <a:rPr lang="pt-BR" altLang="pt-BR" sz="1800" smtClean="0"/>
              <a:t>Aliviar o excesso de pressão do equipamento, devido ao aumento da pressão da operação acima do limite calibrado como SET de ajuste.</a:t>
            </a:r>
          </a:p>
          <a:p>
            <a:pPr marL="342900" indent="-342900" defTabSz="914400" eaLnBrk="1" hangingPunct="1"/>
            <a:r>
              <a:rPr lang="pt-BR" altLang="pt-BR" sz="1800" smtClean="0"/>
              <a:t>Vantagens sobre as automáticas:</a:t>
            </a:r>
          </a:p>
          <a:p>
            <a:pPr marL="742950" lvl="1" indent="-285750" defTabSz="914400" eaLnBrk="1" hangingPunct="1"/>
            <a:r>
              <a:rPr lang="pt-BR" altLang="pt-BR" sz="1800" smtClean="0"/>
              <a:t>Robusta e simples – sistema massa/mola</a:t>
            </a:r>
          </a:p>
          <a:p>
            <a:pPr marL="742950" lvl="1" indent="-285750" defTabSz="914400" eaLnBrk="1" hangingPunct="1"/>
            <a:r>
              <a:rPr lang="pt-BR" altLang="pt-BR" sz="1800" smtClean="0"/>
              <a:t>Utiliza a própria energia do processo para abrir</a:t>
            </a:r>
          </a:p>
        </p:txBody>
      </p:sp>
      <p:pic>
        <p:nvPicPr>
          <p:cNvPr id="12698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4263" y="1008063"/>
            <a:ext cx="3317875" cy="655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noFill/>
        </p:spPr>
        <p:txBody>
          <a:bodyPr lIns="106405" tIns="52269" rIns="106405" bIns="52269" anchor="b"/>
          <a:lstStyle/>
          <a:p>
            <a:pPr defTabSz="914400" eaLnBrk="1" hangingPunct="1"/>
            <a:r>
              <a:rPr lang="pt-BR" altLang="pt-BR" smtClean="0"/>
              <a:t>VÁLVULAS DE SEGURANÇA E ALÍVIO</a:t>
            </a:r>
          </a:p>
        </p:txBody>
      </p:sp>
      <p:sp>
        <p:nvSpPr>
          <p:cNvPr id="524294" name="Rectangle 6"/>
          <p:cNvSpPr>
            <a:spLocks noGrp="1" noChangeArrowheads="1"/>
          </p:cNvSpPr>
          <p:nvPr>
            <p:ph type="body" sz="half" idx="1"/>
          </p:nvPr>
        </p:nvSpPr>
        <p:spPr>
          <a:xfrm>
            <a:off x="2743200" y="1447800"/>
            <a:ext cx="8008938" cy="5791200"/>
          </a:xfrm>
          <a:noFill/>
        </p:spPr>
        <p:txBody>
          <a:bodyPr lIns="106405" tIns="52269" rIns="106405" bIns="52269"/>
          <a:lstStyle/>
          <a:p>
            <a:pPr marL="342900" indent="-342900" defTabSz="914400" eaLnBrk="1" hangingPunct="1">
              <a:lnSpc>
                <a:spcPct val="80000"/>
              </a:lnSpc>
            </a:pPr>
            <a:r>
              <a:rPr lang="pt-BR" altLang="pt-BR" sz="1800" dirty="0" smtClean="0"/>
              <a:t>Características das </a:t>
            </a:r>
            <a:r>
              <a:rPr lang="pt-BR" altLang="pt-BR" sz="1800" dirty="0" err="1" smtClean="0"/>
              <a:t>PSV´s</a:t>
            </a:r>
            <a:r>
              <a:rPr lang="pt-BR" altLang="pt-BR" sz="1800" dirty="0" smtClean="0"/>
              <a:t>:</a:t>
            </a:r>
          </a:p>
          <a:p>
            <a:pPr marL="342900" indent="-342900" defTabSz="914400" eaLnBrk="1" hangingPunct="1">
              <a:lnSpc>
                <a:spcPct val="80000"/>
              </a:lnSpc>
            </a:pPr>
            <a:endParaRPr lang="pt-BR" altLang="pt-BR" sz="1800" dirty="0" smtClean="0"/>
          </a:p>
          <a:p>
            <a:pPr marL="742950" lvl="1" indent="-285750" defTabSz="914400" eaLnBrk="1" hangingPunct="1">
              <a:lnSpc>
                <a:spcPct val="80000"/>
              </a:lnSpc>
            </a:pPr>
            <a:r>
              <a:rPr lang="pt-BR" altLang="pt-BR" sz="1800" dirty="0" smtClean="0"/>
              <a:t>Para Caldeiras</a:t>
            </a:r>
          </a:p>
          <a:p>
            <a:pPr marL="742950" lvl="1" indent="-285750" defTabSz="914400" eaLnBrk="1" hangingPunct="1">
              <a:lnSpc>
                <a:spcPct val="80000"/>
              </a:lnSpc>
            </a:pPr>
            <a:endParaRPr lang="pt-BR" altLang="pt-BR" sz="1800" dirty="0" smtClean="0"/>
          </a:p>
          <a:p>
            <a:pPr marL="1143000" lvl="2" indent="-228600" defTabSz="914400" eaLnBrk="1" hangingPunct="1">
              <a:lnSpc>
                <a:spcPct val="80000"/>
              </a:lnSpc>
            </a:pPr>
            <a:r>
              <a:rPr lang="pt-BR" altLang="pt-BR" sz="1800" dirty="0" smtClean="0"/>
              <a:t>Deve fluir até 75% da capacidade total de vazão</a:t>
            </a:r>
          </a:p>
          <a:p>
            <a:pPr marL="1143000" lvl="2" indent="-228600" defTabSz="914400" eaLnBrk="1" hangingPunct="1">
              <a:lnSpc>
                <a:spcPct val="80000"/>
              </a:lnSpc>
            </a:pPr>
            <a:r>
              <a:rPr lang="pt-BR" altLang="pt-BR" sz="1800" dirty="0" smtClean="0"/>
              <a:t>A pressão não deve ultrapassar 6% da PMTP.</a:t>
            </a:r>
          </a:p>
          <a:p>
            <a:pPr marL="1143000" lvl="2" indent="-228600" defTabSz="914400" eaLnBrk="1" hangingPunct="1">
              <a:lnSpc>
                <a:spcPct val="80000"/>
              </a:lnSpc>
            </a:pPr>
            <a:r>
              <a:rPr lang="pt-BR" altLang="pt-BR" sz="1800" dirty="0" smtClean="0"/>
              <a:t>Deve existir um Diferencial de 4% entre a pressão de abertura e pressão de fechamento</a:t>
            </a:r>
          </a:p>
          <a:p>
            <a:pPr marL="1143000" lvl="2" indent="-228600" defTabSz="914400" eaLnBrk="1" hangingPunct="1">
              <a:lnSpc>
                <a:spcPct val="80000"/>
              </a:lnSpc>
            </a:pPr>
            <a:r>
              <a:rPr lang="pt-BR" altLang="pt-BR" sz="1800" dirty="0" smtClean="0"/>
              <a:t>POP: ajuste dos anéis internos contra </a:t>
            </a:r>
            <a:r>
              <a:rPr lang="pt-BR" altLang="pt-BR" sz="1800" dirty="0" err="1" smtClean="0"/>
              <a:t>chattering</a:t>
            </a:r>
            <a:r>
              <a:rPr lang="pt-BR" altLang="pt-BR" sz="1800" dirty="0" smtClean="0"/>
              <a:t> (vibração por pressão oscilante).</a:t>
            </a:r>
          </a:p>
          <a:p>
            <a:pPr marL="1143000" lvl="2" indent="-228600" defTabSz="914400" eaLnBrk="1" hangingPunct="1">
              <a:lnSpc>
                <a:spcPct val="80000"/>
              </a:lnSpc>
            </a:pPr>
            <a:endParaRPr lang="pt-BR" altLang="pt-BR" sz="1800" dirty="0" smtClean="0"/>
          </a:p>
          <a:p>
            <a:pPr marL="742950" lvl="1" indent="-285750" defTabSz="914400" eaLnBrk="1" hangingPunct="1">
              <a:lnSpc>
                <a:spcPct val="80000"/>
              </a:lnSpc>
            </a:pPr>
            <a:r>
              <a:rPr lang="pt-BR" altLang="pt-BR" sz="1800" dirty="0" smtClean="0"/>
              <a:t>Para Vasos de Pressão:</a:t>
            </a:r>
          </a:p>
          <a:p>
            <a:pPr marL="742950" lvl="1" indent="-285750" defTabSz="914400" eaLnBrk="1" hangingPunct="1">
              <a:lnSpc>
                <a:spcPct val="80000"/>
              </a:lnSpc>
            </a:pPr>
            <a:endParaRPr lang="pt-BR" altLang="pt-BR" sz="1800" dirty="0" smtClean="0"/>
          </a:p>
          <a:p>
            <a:pPr marL="1143000" lvl="2" indent="-228600" defTabSz="914400" eaLnBrk="1" hangingPunct="1">
              <a:lnSpc>
                <a:spcPct val="80000"/>
              </a:lnSpc>
            </a:pPr>
            <a:r>
              <a:rPr lang="pt-BR" altLang="pt-BR" sz="1800" dirty="0" smtClean="0"/>
              <a:t>Pelo código ASME VIII pode ir até 10% de </a:t>
            </a:r>
            <a:r>
              <a:rPr lang="pt-BR" altLang="pt-BR" sz="1800" dirty="0" err="1" smtClean="0"/>
              <a:t>sobrepressão</a:t>
            </a:r>
            <a:endParaRPr lang="pt-BR" altLang="pt-BR" sz="1800" dirty="0" smtClean="0"/>
          </a:p>
          <a:p>
            <a:pPr marL="1143000" lvl="2" indent="-228600" defTabSz="914400" eaLnBrk="1" hangingPunct="1">
              <a:lnSpc>
                <a:spcPct val="80000"/>
              </a:lnSpc>
            </a:pPr>
            <a:r>
              <a:rPr lang="pt-BR" altLang="pt-BR" sz="1800" dirty="0" smtClean="0"/>
              <a:t>É permitido uso de válvulas de bloqueio tipo gaveta, entre a PSV e o vaso. Para isso deve-se instalar bloqueio nesta válvula contra manobras inadvertidas</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52429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4294">
                                            <p:txEl>
                                              <p:pRg st="4" end="4"/>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524294">
                                            <p:txEl>
                                              <p:pRg st="5" end="5"/>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524294">
                                            <p:txEl>
                                              <p:pRg st="6" end="6"/>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524294">
                                            <p:txEl>
                                              <p:pRg st="7" end="7"/>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52429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24294">
                                            <p:txEl>
                                              <p:pRg st="11" end="11"/>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52429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ChangeArrowheads="1"/>
          </p:cNvSpPr>
          <p:nvPr/>
        </p:nvSpPr>
        <p:spPr bwMode="auto">
          <a:xfrm>
            <a:off x="2286000" y="227013"/>
            <a:ext cx="8224838"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510" tIns="53755" rIns="107510" bIns="53755"/>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r" eaLnBrk="1" hangingPunct="1">
              <a:lnSpc>
                <a:spcPct val="130000"/>
              </a:lnSpc>
              <a:spcBef>
                <a:spcPct val="0"/>
              </a:spcBef>
              <a:buFontTx/>
              <a:buNone/>
            </a:pPr>
            <a:r>
              <a:rPr lang="en-US" altLang="pt-BR" sz="3100">
                <a:solidFill>
                  <a:schemeClr val="bg1"/>
                </a:solidFill>
              </a:rPr>
              <a:t>SISTEMA DE DETECÇÃO DE FOGO E GÁS</a:t>
            </a:r>
          </a:p>
        </p:txBody>
      </p:sp>
      <p:sp>
        <p:nvSpPr>
          <p:cNvPr id="129027" name="Rectangle 3"/>
          <p:cNvSpPr>
            <a:spLocks noChangeArrowheads="1"/>
          </p:cNvSpPr>
          <p:nvPr/>
        </p:nvSpPr>
        <p:spPr bwMode="auto">
          <a:xfrm>
            <a:off x="2984501" y="1152724"/>
            <a:ext cx="7767637"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510" tIns="53755" rIns="107510" bIns="53755"/>
          <a:lstStyle>
            <a:lvl1pPr marL="403225" indent="-403225" defTabSz="1074738">
              <a:spcBef>
                <a:spcPct val="20000"/>
              </a:spcBef>
              <a:buBlip>
                <a:blip r:embed="rId3"/>
              </a:buBlip>
              <a:defRPr sz="3000">
                <a:solidFill>
                  <a:schemeClr val="tx1"/>
                </a:solidFill>
                <a:latin typeface="Arial" charset="0"/>
              </a:defRPr>
            </a:lvl1pPr>
            <a:lvl2pPr marL="873125" indent="-334963" defTabSz="1074738">
              <a:spcBef>
                <a:spcPct val="20000"/>
              </a:spcBef>
              <a:buChar char="–"/>
              <a:defRPr sz="2800">
                <a:solidFill>
                  <a:schemeClr val="tx1"/>
                </a:solidFill>
                <a:latin typeface="Arial" charset="0"/>
              </a:defRPr>
            </a:lvl2pPr>
            <a:lvl3pPr marL="1344613" indent="-269875"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buClr>
                <a:schemeClr val="tx2"/>
              </a:buClr>
              <a:buSzPct val="75000"/>
              <a:buFont typeface="Monotype Sorts" pitchFamily="2" charset="2"/>
              <a:buNone/>
            </a:pPr>
            <a:r>
              <a:rPr lang="pt-BR" altLang="pt-BR" sz="3200" b="0" i="1" dirty="0">
                <a:solidFill>
                  <a:srgbClr val="0066CC"/>
                </a:solidFill>
              </a:rPr>
              <a:t>Tipos de detectores de fogo</a:t>
            </a:r>
          </a:p>
          <a:p>
            <a:pPr>
              <a:buClr>
                <a:schemeClr val="tx2"/>
              </a:buClr>
              <a:buSzPct val="75000"/>
              <a:buFont typeface="Monotype Sorts" pitchFamily="2" charset="2"/>
              <a:buNone/>
            </a:pPr>
            <a:endParaRPr lang="pt-BR" altLang="pt-BR" sz="3200" b="0" i="1" dirty="0">
              <a:solidFill>
                <a:srgbClr val="0066CC"/>
              </a:solidFill>
            </a:endParaRPr>
          </a:p>
          <a:p>
            <a:pPr lvl="1">
              <a:buClr>
                <a:schemeClr val="tx1"/>
              </a:buClr>
              <a:buFontTx/>
              <a:buChar char="•"/>
            </a:pPr>
            <a:r>
              <a:rPr lang="pt-BR" altLang="pt-BR" b="0" dirty="0"/>
              <a:t>CALOR</a:t>
            </a:r>
          </a:p>
          <a:p>
            <a:pPr lvl="2">
              <a:buClr>
                <a:schemeClr val="tx1"/>
              </a:buClr>
              <a:buFontTx/>
              <a:buNone/>
            </a:pPr>
            <a:r>
              <a:rPr lang="pt-BR" altLang="pt-BR" sz="2400" b="0" dirty="0" err="1"/>
              <a:t>Plug</a:t>
            </a:r>
            <a:r>
              <a:rPr lang="pt-BR" altLang="pt-BR" sz="2400" b="0" dirty="0"/>
              <a:t>-fusível, térmico e </a:t>
            </a:r>
            <a:r>
              <a:rPr lang="pt-BR" altLang="pt-BR" sz="2400" b="0" dirty="0" err="1"/>
              <a:t>termovelocimétrico</a:t>
            </a:r>
            <a:r>
              <a:rPr lang="pt-BR" altLang="pt-BR" sz="2000" b="0" dirty="0"/>
              <a:t> </a:t>
            </a:r>
          </a:p>
          <a:p>
            <a:pPr lvl="2">
              <a:buClr>
                <a:schemeClr val="tx1"/>
              </a:buClr>
              <a:buFontTx/>
              <a:buNone/>
            </a:pPr>
            <a:endParaRPr lang="pt-BR" altLang="pt-BR" sz="2000" b="0" dirty="0"/>
          </a:p>
          <a:p>
            <a:pPr lvl="1">
              <a:buClr>
                <a:schemeClr val="tx1"/>
              </a:buClr>
              <a:buFontTx/>
              <a:buChar char="•"/>
            </a:pPr>
            <a:r>
              <a:rPr lang="pt-BR" altLang="pt-BR" b="0" dirty="0"/>
              <a:t>CHAMA</a:t>
            </a:r>
          </a:p>
          <a:p>
            <a:pPr lvl="2">
              <a:buClr>
                <a:schemeClr val="tx1"/>
              </a:buClr>
              <a:buFontTx/>
              <a:buNone/>
            </a:pPr>
            <a:r>
              <a:rPr lang="pt-BR" altLang="pt-BR" sz="2800" b="0" dirty="0"/>
              <a:t>UV, UV+IR, triplo IR</a:t>
            </a:r>
            <a:r>
              <a:rPr lang="pt-BR" altLang="pt-BR" sz="2400" b="0" dirty="0"/>
              <a:t>  </a:t>
            </a:r>
          </a:p>
          <a:p>
            <a:pPr lvl="2">
              <a:buClr>
                <a:schemeClr val="tx1"/>
              </a:buClr>
              <a:buFontTx/>
              <a:buNone/>
            </a:pPr>
            <a:endParaRPr lang="pt-BR" altLang="pt-BR" sz="2400" b="0" dirty="0"/>
          </a:p>
          <a:p>
            <a:pPr lvl="1">
              <a:buClr>
                <a:schemeClr val="tx1"/>
              </a:buClr>
              <a:buFontTx/>
              <a:buChar char="•"/>
            </a:pPr>
            <a:r>
              <a:rPr lang="pt-BR" altLang="pt-BR" b="0" dirty="0"/>
              <a:t>FUMAÇA</a:t>
            </a:r>
          </a:p>
          <a:p>
            <a:pPr lvl="2">
              <a:buClr>
                <a:schemeClr val="tx1"/>
              </a:buClr>
              <a:buFontTx/>
              <a:buNone/>
            </a:pPr>
            <a:r>
              <a:rPr lang="pt-BR" altLang="pt-BR" sz="2800" b="0" dirty="0"/>
              <a:t>Iônicos e óticos</a:t>
            </a:r>
          </a:p>
          <a:p>
            <a:pPr lvl="2">
              <a:buClr>
                <a:schemeClr val="tx1"/>
              </a:buClr>
              <a:buFontTx/>
              <a:buNone/>
            </a:pPr>
            <a:endParaRPr lang="pt-BR" altLang="pt-BR" sz="2800" b="0" dirty="0"/>
          </a:p>
          <a:p>
            <a:pPr lvl="1">
              <a:buClr>
                <a:schemeClr val="tx1"/>
              </a:buClr>
              <a:buFontTx/>
              <a:buNone/>
            </a:pPr>
            <a:endParaRPr lang="pt-BR" altLang="pt-BR" b="0" dirty="0">
              <a:solidFill>
                <a:srgbClr val="0066CC"/>
              </a:solidFill>
            </a:endParaRPr>
          </a:p>
          <a:p>
            <a:pPr lvl="1">
              <a:buClr>
                <a:schemeClr val="tx1"/>
              </a:buClr>
              <a:buFontTx/>
              <a:buChar char="•"/>
            </a:pPr>
            <a:endParaRPr lang="pt-BR" altLang="pt-BR" b="0" dirty="0">
              <a:solidFill>
                <a:srgbClr val="0066CC"/>
              </a:solidFill>
            </a:endParaRPr>
          </a:p>
          <a:p>
            <a:pPr lvl="1">
              <a:buClr>
                <a:schemeClr val="tx1"/>
              </a:buClr>
              <a:buFontTx/>
              <a:buChar char="•"/>
            </a:pPr>
            <a:endParaRPr lang="en-US" altLang="pt-BR" sz="3100" b="0" dirty="0">
              <a:solidFill>
                <a:srgbClr val="0066CC"/>
              </a:solidFill>
            </a:endParaRP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ChangeArrowheads="1"/>
          </p:cNvSpPr>
          <p:nvPr/>
        </p:nvSpPr>
        <p:spPr bwMode="auto">
          <a:xfrm>
            <a:off x="2783781" y="1224732"/>
            <a:ext cx="7767638"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510" tIns="53755" rIns="107510" bIns="53755"/>
          <a:lstStyle>
            <a:lvl1pPr marL="403225" indent="-403225" defTabSz="1074738">
              <a:spcBef>
                <a:spcPct val="20000"/>
              </a:spcBef>
              <a:buBlip>
                <a:blip r:embed="rId3"/>
              </a:buBlip>
              <a:defRPr sz="3000">
                <a:solidFill>
                  <a:schemeClr val="tx1"/>
                </a:solidFill>
                <a:latin typeface="Arial" charset="0"/>
              </a:defRPr>
            </a:lvl1pPr>
            <a:lvl2pPr marL="873125" indent="-334963" defTabSz="1074738">
              <a:spcBef>
                <a:spcPct val="20000"/>
              </a:spcBef>
              <a:buChar char="–"/>
              <a:defRPr sz="2800">
                <a:solidFill>
                  <a:schemeClr val="tx1"/>
                </a:solidFill>
                <a:latin typeface="Arial" charset="0"/>
              </a:defRPr>
            </a:lvl2pPr>
            <a:lvl3pPr marL="1344613" indent="-269875"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buClr>
                <a:schemeClr val="tx2"/>
              </a:buClr>
              <a:buSzPct val="75000"/>
              <a:buFont typeface="Monotype Sorts" pitchFamily="2" charset="2"/>
              <a:buNone/>
            </a:pPr>
            <a:r>
              <a:rPr lang="pt-BR" altLang="pt-BR" sz="3200" b="0" i="1" dirty="0">
                <a:solidFill>
                  <a:srgbClr val="0066CC"/>
                </a:solidFill>
              </a:rPr>
              <a:t>Detectores de fogo</a:t>
            </a:r>
          </a:p>
          <a:p>
            <a:pPr>
              <a:buClr>
                <a:schemeClr val="tx2"/>
              </a:buClr>
              <a:buSzPct val="75000"/>
              <a:buFont typeface="Monotype Sorts" pitchFamily="2" charset="2"/>
              <a:buNone/>
            </a:pPr>
            <a:endParaRPr lang="pt-BR" altLang="pt-BR" sz="3200" b="0" i="1" dirty="0">
              <a:solidFill>
                <a:srgbClr val="0066CC"/>
              </a:solidFill>
            </a:endParaRPr>
          </a:p>
          <a:p>
            <a:pPr lvl="1">
              <a:buClr>
                <a:schemeClr val="tx1"/>
              </a:buClr>
              <a:buFontTx/>
              <a:buChar char="•"/>
            </a:pPr>
            <a:r>
              <a:rPr lang="pt-BR" altLang="pt-BR" b="0" dirty="0"/>
              <a:t>CALOR (</a:t>
            </a:r>
            <a:r>
              <a:rPr lang="pt-BR" altLang="pt-BR" sz="2400" b="0" dirty="0" err="1"/>
              <a:t>Plug</a:t>
            </a:r>
            <a:r>
              <a:rPr lang="pt-BR" altLang="pt-BR" sz="2400" b="0" dirty="0"/>
              <a:t>-fusível)</a:t>
            </a:r>
            <a:r>
              <a:rPr lang="pt-BR" altLang="pt-BR" sz="2000" b="0" dirty="0"/>
              <a:t> </a:t>
            </a:r>
          </a:p>
          <a:p>
            <a:pPr lvl="1">
              <a:buClr>
                <a:schemeClr val="tx1"/>
              </a:buClr>
              <a:buFontTx/>
              <a:buNone/>
            </a:pPr>
            <a:r>
              <a:rPr lang="pt-BR" altLang="pt-BR" sz="1200" b="0" dirty="0"/>
              <a:t>        </a:t>
            </a:r>
            <a:r>
              <a:rPr lang="pt-BR" altLang="pt-BR" sz="1800" dirty="0"/>
              <a:t>Aliviar a pressão de um sistema, quando a temperatura do local onde estiver instalado atingir o ponto de fusão de sua liga interna. O derretimento da liga alivia a pressão contida na tubulação, acionando o sistema de drenagem de água para o ambiente</a:t>
            </a:r>
            <a:r>
              <a:rPr lang="pt-BR" altLang="pt-BR" sz="1800" b="0" dirty="0"/>
              <a:t>.</a:t>
            </a:r>
            <a:br>
              <a:rPr lang="pt-BR" altLang="pt-BR" sz="1800" b="0" dirty="0"/>
            </a:br>
            <a:endParaRPr lang="pt-BR" altLang="pt-BR" sz="1800" b="0" dirty="0"/>
          </a:p>
          <a:p>
            <a:pPr lvl="2">
              <a:buClr>
                <a:schemeClr val="tx1"/>
              </a:buClr>
              <a:buFontTx/>
              <a:buNone/>
            </a:pPr>
            <a:endParaRPr lang="pt-BR" altLang="pt-BR" sz="1800" b="0" dirty="0"/>
          </a:p>
          <a:p>
            <a:pPr lvl="1">
              <a:buClr>
                <a:schemeClr val="tx1"/>
              </a:buClr>
              <a:buFontTx/>
              <a:buNone/>
            </a:pPr>
            <a:endParaRPr lang="pt-BR" altLang="pt-BR" b="0" dirty="0">
              <a:solidFill>
                <a:srgbClr val="0066CC"/>
              </a:solidFill>
            </a:endParaRPr>
          </a:p>
          <a:p>
            <a:pPr lvl="1">
              <a:buClr>
                <a:schemeClr val="tx1"/>
              </a:buClr>
              <a:buFontTx/>
              <a:buChar char="•"/>
            </a:pPr>
            <a:endParaRPr lang="pt-BR" altLang="pt-BR" b="0" dirty="0">
              <a:solidFill>
                <a:srgbClr val="0066CC"/>
              </a:solidFill>
            </a:endParaRPr>
          </a:p>
          <a:p>
            <a:pPr lvl="1">
              <a:buClr>
                <a:schemeClr val="tx1"/>
              </a:buClr>
              <a:buFontTx/>
              <a:buChar char="•"/>
            </a:pPr>
            <a:endParaRPr lang="en-US" altLang="pt-BR" sz="3100" b="0" dirty="0">
              <a:solidFill>
                <a:srgbClr val="0066CC"/>
              </a:solidFill>
            </a:endParaRPr>
          </a:p>
        </p:txBody>
      </p:sp>
      <p:pic>
        <p:nvPicPr>
          <p:cNvPr id="130051" name="Picture 3" descr="tft1[1]"/>
          <p:cNvPicPr>
            <a:picLocks noGrp="1" noChangeAspect="1" noChangeArrowheads="1"/>
          </p:cNvPicPr>
          <p:nvPr>
            <p:ph/>
          </p:nvPr>
        </p:nvPicPr>
        <p:blipFill>
          <a:blip r:embed="rId4">
            <a:extLst>
              <a:ext uri="{28A0092B-C50C-407E-A947-70E740481C1C}">
                <a14:useLocalDpi xmlns:a14="http://schemas.microsoft.com/office/drawing/2010/main" val="0"/>
              </a:ext>
            </a:extLst>
          </a:blip>
          <a:srcRect/>
          <a:stretch>
            <a:fillRect/>
          </a:stretch>
        </p:blipFill>
        <p:spPr>
          <a:xfrm>
            <a:off x="5664101" y="4609108"/>
            <a:ext cx="2638425" cy="22463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1412" name="Rectangle 4"/>
          <p:cNvSpPr>
            <a:spLocks noChangeArrowheads="1"/>
          </p:cNvSpPr>
          <p:nvPr/>
        </p:nvSpPr>
        <p:spPr bwMode="auto">
          <a:xfrm>
            <a:off x="2243138" y="306388"/>
            <a:ext cx="8224837"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510" tIns="53755" rIns="107510" bIns="53755"/>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r" eaLnBrk="1" hangingPunct="1">
              <a:lnSpc>
                <a:spcPct val="130000"/>
              </a:lnSpc>
              <a:spcBef>
                <a:spcPct val="0"/>
              </a:spcBef>
              <a:buFontTx/>
              <a:buNone/>
            </a:pPr>
            <a:r>
              <a:rPr lang="en-US" altLang="pt-BR" sz="3100">
                <a:solidFill>
                  <a:schemeClr val="bg1"/>
                </a:solidFill>
              </a:rPr>
              <a:t>SISTEMA DE DETECÇÃO DE FOGO E GÁS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401410">
                                            <p:txEl>
                                              <p:pRg st="0" end="0"/>
                                            </p:txEl>
                                          </p:spTgt>
                                        </p:tgtEl>
                                        <p:attrNameLst>
                                          <p:attrName>style.visibility</p:attrName>
                                        </p:attrNameLst>
                                      </p:cBhvr>
                                      <p:to>
                                        <p:strVal val="visible"/>
                                      </p:to>
                                    </p:set>
                                    <p:animEffect transition="in" filter="strips(downRight)">
                                      <p:cBhvr>
                                        <p:cTn id="7" dur="500"/>
                                        <p:tgtEl>
                                          <p:spTgt spid="401410">
                                            <p:txEl>
                                              <p:pRg st="0" end="0"/>
                                            </p:txEl>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401410">
                                            <p:txEl>
                                              <p:pRg st="2" end="2"/>
                                            </p:txEl>
                                          </p:spTgt>
                                        </p:tgtEl>
                                        <p:attrNameLst>
                                          <p:attrName>style.visibility</p:attrName>
                                        </p:attrNameLst>
                                      </p:cBhvr>
                                      <p:to>
                                        <p:strVal val="visible"/>
                                      </p:to>
                                    </p:set>
                                    <p:animEffect transition="in" filter="strips(downRight)">
                                      <p:cBhvr>
                                        <p:cTn id="10" dur="500"/>
                                        <p:tgtEl>
                                          <p:spTgt spid="401410">
                                            <p:txEl>
                                              <p:pRg st="2" end="2"/>
                                            </p:txEl>
                                          </p:spTgt>
                                        </p:tgtEl>
                                      </p:cBhvr>
                                    </p:animEffect>
                                  </p:childTnLst>
                                </p:cTn>
                              </p:par>
                              <p:par>
                                <p:cTn id="11" presetID="18" presetClass="entr" presetSubtype="6" fill="hold" grpId="0" nodeType="withEffect">
                                  <p:stCondLst>
                                    <p:cond delay="0"/>
                                  </p:stCondLst>
                                  <p:childTnLst>
                                    <p:set>
                                      <p:cBhvr>
                                        <p:cTn id="12" dur="1" fill="hold">
                                          <p:stCondLst>
                                            <p:cond delay="0"/>
                                          </p:stCondLst>
                                        </p:cTn>
                                        <p:tgtEl>
                                          <p:spTgt spid="401410">
                                            <p:txEl>
                                              <p:pRg st="3" end="3"/>
                                            </p:txEl>
                                          </p:spTgt>
                                        </p:tgtEl>
                                        <p:attrNameLst>
                                          <p:attrName>style.visibility</p:attrName>
                                        </p:attrNameLst>
                                      </p:cBhvr>
                                      <p:to>
                                        <p:strVal val="visible"/>
                                      </p:to>
                                    </p:set>
                                    <p:animEffect transition="in" filter="strips(downRight)">
                                      <p:cBhvr>
                                        <p:cTn id="13" dur="500"/>
                                        <p:tgtEl>
                                          <p:spTgt spid="401410">
                                            <p:txEl>
                                              <p:pRg st="3" end="3"/>
                                            </p:txEl>
                                          </p:spTgt>
                                        </p:tgtEl>
                                      </p:cBhvr>
                                    </p:animEffect>
                                  </p:childTnLst>
                                </p:cTn>
                              </p:par>
                            </p:childTnLst>
                          </p:cTn>
                        </p:par>
                        <p:par>
                          <p:cTn id="14" fill="hold" nodeType="afterGroup">
                            <p:stCondLst>
                              <p:cond delay="500"/>
                            </p:stCondLst>
                            <p:childTnLst>
                              <p:par>
                                <p:cTn id="15" presetID="16" presetClass="entr" presetSubtype="37" fill="hold" grpId="0" nodeType="afterEffect">
                                  <p:stCondLst>
                                    <p:cond delay="0"/>
                                  </p:stCondLst>
                                  <p:childTnLst>
                                    <p:set>
                                      <p:cBhvr>
                                        <p:cTn id="16" dur="1" fill="hold">
                                          <p:stCondLst>
                                            <p:cond delay="0"/>
                                          </p:stCondLst>
                                        </p:cTn>
                                        <p:tgtEl>
                                          <p:spTgt spid="401412"/>
                                        </p:tgtEl>
                                        <p:attrNameLst>
                                          <p:attrName>style.visibility</p:attrName>
                                        </p:attrNameLst>
                                      </p:cBhvr>
                                      <p:to>
                                        <p:strVal val="visible"/>
                                      </p:to>
                                    </p:set>
                                    <p:animEffect transition="in" filter="barn(outVertical)">
                                      <p:cBhvr>
                                        <p:cTn id="17" dur="500"/>
                                        <p:tgtEl>
                                          <p:spTgt spid="401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410" grpId="0" build="p" autoUpdateAnimBg="0" advAuto="0"/>
      <p:bldP spid="401412" grpId="0" autoUpdateAnimBg="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p:cNvSpPr>
            <a:spLocks noChangeArrowheads="1"/>
          </p:cNvSpPr>
          <p:nvPr/>
        </p:nvSpPr>
        <p:spPr bwMode="auto">
          <a:xfrm>
            <a:off x="2984501" y="1137444"/>
            <a:ext cx="7767637"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510" tIns="53755" rIns="107510" bIns="53755"/>
          <a:lstStyle>
            <a:lvl1pPr marL="403225" indent="-403225" defTabSz="1074738">
              <a:spcBef>
                <a:spcPct val="20000"/>
              </a:spcBef>
              <a:buBlip>
                <a:blip r:embed="rId3"/>
              </a:buBlip>
              <a:defRPr sz="3000">
                <a:solidFill>
                  <a:schemeClr val="tx1"/>
                </a:solidFill>
                <a:latin typeface="Arial" charset="0"/>
              </a:defRPr>
            </a:lvl1pPr>
            <a:lvl2pPr marL="873125" indent="-334963" defTabSz="1074738">
              <a:spcBef>
                <a:spcPct val="20000"/>
              </a:spcBef>
              <a:buChar char="–"/>
              <a:defRPr sz="2800">
                <a:solidFill>
                  <a:schemeClr val="tx1"/>
                </a:solidFill>
                <a:latin typeface="Arial" charset="0"/>
              </a:defRPr>
            </a:lvl2pPr>
            <a:lvl3pPr marL="1344613" indent="-269875"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buClr>
                <a:schemeClr val="tx2"/>
              </a:buClr>
              <a:buSzPct val="75000"/>
              <a:buFont typeface="Monotype Sorts" pitchFamily="2" charset="2"/>
              <a:buNone/>
            </a:pPr>
            <a:r>
              <a:rPr lang="pt-BR" altLang="pt-BR" sz="3200" b="0" i="1" dirty="0">
                <a:solidFill>
                  <a:srgbClr val="0066CC"/>
                </a:solidFill>
              </a:rPr>
              <a:t>Detectores de fogo</a:t>
            </a:r>
          </a:p>
          <a:p>
            <a:pPr>
              <a:buClr>
                <a:schemeClr val="tx2"/>
              </a:buClr>
              <a:buSzPct val="75000"/>
              <a:buFont typeface="Monotype Sorts" pitchFamily="2" charset="2"/>
              <a:buNone/>
            </a:pPr>
            <a:endParaRPr lang="pt-BR" altLang="pt-BR" sz="3200" b="0" i="1" dirty="0">
              <a:solidFill>
                <a:srgbClr val="0066CC"/>
              </a:solidFill>
            </a:endParaRPr>
          </a:p>
          <a:p>
            <a:pPr lvl="1">
              <a:buClr>
                <a:schemeClr val="tx1"/>
              </a:buClr>
              <a:buFontTx/>
              <a:buChar char="•"/>
            </a:pPr>
            <a:r>
              <a:rPr lang="pt-BR" altLang="pt-BR" b="0" dirty="0"/>
              <a:t>CALOR (térmico</a:t>
            </a:r>
            <a:r>
              <a:rPr lang="pt-BR" altLang="pt-BR" sz="2400" b="0" dirty="0"/>
              <a:t>)</a:t>
            </a:r>
            <a:r>
              <a:rPr lang="pt-BR" altLang="pt-BR" sz="2000" b="0" dirty="0"/>
              <a:t> </a:t>
            </a:r>
          </a:p>
          <a:p>
            <a:pPr lvl="1">
              <a:buClr>
                <a:schemeClr val="tx1"/>
              </a:buClr>
              <a:buFontTx/>
              <a:buNone/>
            </a:pPr>
            <a:r>
              <a:rPr lang="pt-BR" altLang="pt-BR" sz="1200" b="0" dirty="0"/>
              <a:t>        </a:t>
            </a:r>
            <a:endParaRPr lang="pt-BR" altLang="pt-BR" b="0" dirty="0"/>
          </a:p>
          <a:p>
            <a:pPr lvl="1">
              <a:buClr>
                <a:schemeClr val="tx1"/>
              </a:buClr>
              <a:buFontTx/>
              <a:buNone/>
            </a:pPr>
            <a:r>
              <a:rPr lang="pt-BR" altLang="pt-BR" sz="1400" b="0" dirty="0">
                <a:solidFill>
                  <a:srgbClr val="0066CC"/>
                </a:solidFill>
              </a:rPr>
              <a:t>       </a:t>
            </a:r>
            <a:r>
              <a:rPr lang="pt-BR" altLang="pt-BR" sz="1800" dirty="0"/>
              <a:t>Utilizam um </a:t>
            </a:r>
            <a:r>
              <a:rPr lang="pt-BR" altLang="pt-BR" sz="1800" dirty="0" err="1"/>
              <a:t>termistor</a:t>
            </a:r>
            <a:r>
              <a:rPr lang="pt-BR" altLang="pt-BR" sz="1800" dirty="0"/>
              <a:t> eletrônico e atuam quando a temperatura atinge um determinado valor.</a:t>
            </a:r>
          </a:p>
          <a:p>
            <a:pPr lvl="2">
              <a:buClr>
                <a:schemeClr val="tx1"/>
              </a:buClr>
              <a:buFontTx/>
              <a:buNone/>
            </a:pPr>
            <a:r>
              <a:rPr lang="pt-BR" altLang="pt-BR" sz="1800" dirty="0"/>
              <a:t>Indicação de Alarme: piloto vermelho</a:t>
            </a:r>
          </a:p>
          <a:p>
            <a:pPr marL="538162" lvl="1" indent="0">
              <a:buClr>
                <a:schemeClr val="tx1"/>
              </a:buClr>
              <a:buNone/>
            </a:pPr>
            <a:endParaRPr lang="en-US" altLang="pt-BR" sz="1800" dirty="0">
              <a:solidFill>
                <a:srgbClr val="0066CC"/>
              </a:solidFill>
            </a:endParaRPr>
          </a:p>
        </p:txBody>
      </p:sp>
      <p:sp>
        <p:nvSpPr>
          <p:cNvPr id="403459" name="Rectangle 3"/>
          <p:cNvSpPr>
            <a:spLocks noChangeArrowheads="1"/>
          </p:cNvSpPr>
          <p:nvPr/>
        </p:nvSpPr>
        <p:spPr bwMode="auto">
          <a:xfrm>
            <a:off x="2286000" y="227013"/>
            <a:ext cx="8224838"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510" tIns="53755" rIns="107510" bIns="53755"/>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r" eaLnBrk="1" hangingPunct="1">
              <a:lnSpc>
                <a:spcPct val="130000"/>
              </a:lnSpc>
              <a:spcBef>
                <a:spcPct val="0"/>
              </a:spcBef>
              <a:buFontTx/>
              <a:buNone/>
            </a:pPr>
            <a:r>
              <a:rPr lang="en-US" altLang="pt-BR" sz="3100">
                <a:solidFill>
                  <a:schemeClr val="bg1"/>
                </a:solidFill>
              </a:rPr>
              <a:t>SISTEMA DE DETECÇÃO DE FOGO E GÁS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403458">
                                            <p:txEl>
                                              <p:pRg st="0" end="0"/>
                                            </p:txEl>
                                          </p:spTgt>
                                        </p:tgtEl>
                                        <p:attrNameLst>
                                          <p:attrName>style.visibility</p:attrName>
                                        </p:attrNameLst>
                                      </p:cBhvr>
                                      <p:to>
                                        <p:strVal val="visible"/>
                                      </p:to>
                                    </p:set>
                                    <p:animEffect transition="in" filter="strips(downRight)">
                                      <p:cBhvr>
                                        <p:cTn id="7" dur="500"/>
                                        <p:tgtEl>
                                          <p:spTgt spid="403458">
                                            <p:txEl>
                                              <p:pRg st="0" end="0"/>
                                            </p:txEl>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403458">
                                            <p:txEl>
                                              <p:pRg st="2" end="2"/>
                                            </p:txEl>
                                          </p:spTgt>
                                        </p:tgtEl>
                                        <p:attrNameLst>
                                          <p:attrName>style.visibility</p:attrName>
                                        </p:attrNameLst>
                                      </p:cBhvr>
                                      <p:to>
                                        <p:strVal val="visible"/>
                                      </p:to>
                                    </p:set>
                                    <p:animEffect transition="in" filter="strips(downRight)">
                                      <p:cBhvr>
                                        <p:cTn id="10" dur="500"/>
                                        <p:tgtEl>
                                          <p:spTgt spid="403458">
                                            <p:txEl>
                                              <p:pRg st="2" end="2"/>
                                            </p:txEl>
                                          </p:spTgt>
                                        </p:tgtEl>
                                      </p:cBhvr>
                                    </p:animEffect>
                                  </p:childTnLst>
                                </p:cTn>
                              </p:par>
                              <p:par>
                                <p:cTn id="11" presetID="18" presetClass="entr" presetSubtype="6" fill="hold" grpId="0" nodeType="withEffect">
                                  <p:stCondLst>
                                    <p:cond delay="0"/>
                                  </p:stCondLst>
                                  <p:childTnLst>
                                    <p:set>
                                      <p:cBhvr>
                                        <p:cTn id="12" dur="1" fill="hold">
                                          <p:stCondLst>
                                            <p:cond delay="0"/>
                                          </p:stCondLst>
                                        </p:cTn>
                                        <p:tgtEl>
                                          <p:spTgt spid="403458">
                                            <p:txEl>
                                              <p:pRg st="3" end="3"/>
                                            </p:txEl>
                                          </p:spTgt>
                                        </p:tgtEl>
                                        <p:attrNameLst>
                                          <p:attrName>style.visibility</p:attrName>
                                        </p:attrNameLst>
                                      </p:cBhvr>
                                      <p:to>
                                        <p:strVal val="visible"/>
                                      </p:to>
                                    </p:set>
                                    <p:animEffect transition="in" filter="strips(downRight)">
                                      <p:cBhvr>
                                        <p:cTn id="13" dur="500"/>
                                        <p:tgtEl>
                                          <p:spTgt spid="403458">
                                            <p:txEl>
                                              <p:pRg st="3" end="3"/>
                                            </p:txEl>
                                          </p:spTgt>
                                        </p:tgtEl>
                                      </p:cBhvr>
                                    </p:animEffect>
                                  </p:childTnLst>
                                </p:cTn>
                              </p:par>
                              <p:par>
                                <p:cTn id="14" presetID="18" presetClass="entr" presetSubtype="6" fill="hold" grpId="0" nodeType="withEffect">
                                  <p:stCondLst>
                                    <p:cond delay="0"/>
                                  </p:stCondLst>
                                  <p:childTnLst>
                                    <p:set>
                                      <p:cBhvr>
                                        <p:cTn id="15" dur="1" fill="hold">
                                          <p:stCondLst>
                                            <p:cond delay="0"/>
                                          </p:stCondLst>
                                        </p:cTn>
                                        <p:tgtEl>
                                          <p:spTgt spid="403458">
                                            <p:txEl>
                                              <p:pRg st="4" end="4"/>
                                            </p:txEl>
                                          </p:spTgt>
                                        </p:tgtEl>
                                        <p:attrNameLst>
                                          <p:attrName>style.visibility</p:attrName>
                                        </p:attrNameLst>
                                      </p:cBhvr>
                                      <p:to>
                                        <p:strVal val="visible"/>
                                      </p:to>
                                    </p:set>
                                    <p:animEffect transition="in" filter="strips(downRight)">
                                      <p:cBhvr>
                                        <p:cTn id="16" dur="500"/>
                                        <p:tgtEl>
                                          <p:spTgt spid="403458">
                                            <p:txEl>
                                              <p:pRg st="4" end="4"/>
                                            </p:txEl>
                                          </p:spTgt>
                                        </p:tgtEl>
                                      </p:cBhvr>
                                    </p:animEffect>
                                  </p:childTnLst>
                                </p:cTn>
                              </p:par>
                              <p:par>
                                <p:cTn id="17" presetID="18" presetClass="entr" presetSubtype="6" fill="hold" grpId="0" nodeType="withEffect">
                                  <p:stCondLst>
                                    <p:cond delay="0"/>
                                  </p:stCondLst>
                                  <p:childTnLst>
                                    <p:set>
                                      <p:cBhvr>
                                        <p:cTn id="18" dur="1" fill="hold">
                                          <p:stCondLst>
                                            <p:cond delay="0"/>
                                          </p:stCondLst>
                                        </p:cTn>
                                        <p:tgtEl>
                                          <p:spTgt spid="403458">
                                            <p:txEl>
                                              <p:pRg st="5" end="5"/>
                                            </p:txEl>
                                          </p:spTgt>
                                        </p:tgtEl>
                                        <p:attrNameLst>
                                          <p:attrName>style.visibility</p:attrName>
                                        </p:attrNameLst>
                                      </p:cBhvr>
                                      <p:to>
                                        <p:strVal val="visible"/>
                                      </p:to>
                                    </p:set>
                                    <p:animEffect transition="in" filter="strips(downRight)">
                                      <p:cBhvr>
                                        <p:cTn id="19" dur="500"/>
                                        <p:tgtEl>
                                          <p:spTgt spid="403458">
                                            <p:txEl>
                                              <p:pRg st="5" end="5"/>
                                            </p:txEl>
                                          </p:spTgt>
                                        </p:tgtEl>
                                      </p:cBhvr>
                                    </p:animEffect>
                                  </p:childTnLst>
                                </p:cTn>
                              </p:par>
                            </p:childTnLst>
                          </p:cTn>
                        </p:par>
                        <p:par>
                          <p:cTn id="20" fill="hold" nodeType="afterGroup">
                            <p:stCondLst>
                              <p:cond delay="500"/>
                            </p:stCondLst>
                            <p:childTnLst>
                              <p:par>
                                <p:cTn id="21" presetID="16" presetClass="entr" presetSubtype="37" fill="hold" grpId="0" nodeType="afterEffect">
                                  <p:stCondLst>
                                    <p:cond delay="0"/>
                                  </p:stCondLst>
                                  <p:childTnLst>
                                    <p:set>
                                      <p:cBhvr>
                                        <p:cTn id="22" dur="1" fill="hold">
                                          <p:stCondLst>
                                            <p:cond delay="0"/>
                                          </p:stCondLst>
                                        </p:cTn>
                                        <p:tgtEl>
                                          <p:spTgt spid="403459"/>
                                        </p:tgtEl>
                                        <p:attrNameLst>
                                          <p:attrName>style.visibility</p:attrName>
                                        </p:attrNameLst>
                                      </p:cBhvr>
                                      <p:to>
                                        <p:strVal val="visible"/>
                                      </p:to>
                                    </p:set>
                                    <p:animEffect transition="in" filter="barn(outVertical)">
                                      <p:cBhvr>
                                        <p:cTn id="23" dur="500"/>
                                        <p:tgtEl>
                                          <p:spTgt spid="403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458" grpId="0" build="p" autoUpdateAnimBg="0" advAuto="0"/>
      <p:bldP spid="403459" grpId="0" autoUpdateAnimBg="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ChangeArrowheads="1"/>
          </p:cNvSpPr>
          <p:nvPr/>
        </p:nvSpPr>
        <p:spPr bwMode="auto">
          <a:xfrm>
            <a:off x="2984501" y="1137444"/>
            <a:ext cx="7767637"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510" tIns="53755" rIns="107510" bIns="53755"/>
          <a:lstStyle>
            <a:lvl1pPr marL="403225" indent="-403225" defTabSz="1074738">
              <a:spcBef>
                <a:spcPct val="20000"/>
              </a:spcBef>
              <a:buBlip>
                <a:blip r:embed="rId3"/>
              </a:buBlip>
              <a:defRPr sz="3000">
                <a:solidFill>
                  <a:schemeClr val="tx1"/>
                </a:solidFill>
                <a:latin typeface="Arial" charset="0"/>
              </a:defRPr>
            </a:lvl1pPr>
            <a:lvl2pPr marL="873125" indent="-334963" defTabSz="1074738">
              <a:spcBef>
                <a:spcPct val="20000"/>
              </a:spcBef>
              <a:buChar char="–"/>
              <a:defRPr sz="2800">
                <a:solidFill>
                  <a:schemeClr val="tx1"/>
                </a:solidFill>
                <a:latin typeface="Arial" charset="0"/>
              </a:defRPr>
            </a:lvl2pPr>
            <a:lvl3pPr marL="1344613" indent="-269875"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buClr>
                <a:schemeClr val="tx2"/>
              </a:buClr>
              <a:buSzPct val="75000"/>
              <a:buFont typeface="Monotype Sorts" pitchFamily="2" charset="2"/>
              <a:buNone/>
            </a:pPr>
            <a:r>
              <a:rPr lang="pt-BR" altLang="pt-BR" sz="3200" b="0" i="1" dirty="0">
                <a:solidFill>
                  <a:srgbClr val="0066CC"/>
                </a:solidFill>
              </a:rPr>
              <a:t>Detectores de fogo</a:t>
            </a:r>
          </a:p>
          <a:p>
            <a:pPr>
              <a:buClr>
                <a:schemeClr val="tx2"/>
              </a:buClr>
              <a:buSzPct val="75000"/>
              <a:buFont typeface="Monotype Sorts" pitchFamily="2" charset="2"/>
              <a:buNone/>
            </a:pPr>
            <a:endParaRPr lang="pt-BR" altLang="pt-BR" sz="3200" b="0" i="1" dirty="0">
              <a:solidFill>
                <a:srgbClr val="0066CC"/>
              </a:solidFill>
            </a:endParaRPr>
          </a:p>
          <a:p>
            <a:pPr lvl="1">
              <a:buClr>
                <a:schemeClr val="tx1"/>
              </a:buClr>
              <a:buFontTx/>
              <a:buChar char="•"/>
            </a:pPr>
            <a:r>
              <a:rPr lang="pt-BR" altLang="pt-BR" b="0" dirty="0"/>
              <a:t>CALOR (</a:t>
            </a:r>
            <a:r>
              <a:rPr lang="pt-BR" altLang="pt-BR" b="0" dirty="0" err="1"/>
              <a:t>térmovelocimétrico</a:t>
            </a:r>
            <a:r>
              <a:rPr lang="pt-BR" altLang="pt-BR" sz="2400" b="0" dirty="0"/>
              <a:t>)</a:t>
            </a:r>
            <a:r>
              <a:rPr lang="pt-BR" altLang="pt-BR" sz="2000" b="0" dirty="0"/>
              <a:t> </a:t>
            </a:r>
          </a:p>
          <a:p>
            <a:pPr lvl="1">
              <a:buClr>
                <a:schemeClr val="tx1"/>
              </a:buClr>
              <a:buFontTx/>
              <a:buNone/>
            </a:pPr>
            <a:r>
              <a:rPr lang="pt-BR" altLang="pt-BR" sz="1200" b="0" dirty="0">
                <a:solidFill>
                  <a:schemeClr val="tx2"/>
                </a:solidFill>
              </a:rPr>
              <a:t>        </a:t>
            </a:r>
            <a:endParaRPr lang="pt-BR" altLang="pt-BR" b="0" dirty="0">
              <a:solidFill>
                <a:srgbClr val="0066CC"/>
              </a:solidFill>
            </a:endParaRPr>
          </a:p>
          <a:p>
            <a:pPr lvl="1">
              <a:buClr>
                <a:schemeClr val="tx1"/>
              </a:buClr>
              <a:buFontTx/>
              <a:buNone/>
            </a:pPr>
            <a:r>
              <a:rPr lang="pt-BR" altLang="pt-BR" sz="1400" b="0" dirty="0">
                <a:solidFill>
                  <a:srgbClr val="0066CC"/>
                </a:solidFill>
              </a:rPr>
              <a:t>       </a:t>
            </a:r>
            <a:r>
              <a:rPr lang="pt-BR" altLang="pt-BR" sz="1800" dirty="0"/>
              <a:t>Utilizam duplos </a:t>
            </a:r>
            <a:r>
              <a:rPr lang="pt-BR" altLang="pt-BR" sz="1800" dirty="0" err="1"/>
              <a:t>termistores</a:t>
            </a:r>
            <a:r>
              <a:rPr lang="pt-BR" altLang="pt-BR" sz="1800" dirty="0"/>
              <a:t> eletrônicos e se baseiam no incremento de temperatura em função do tempo ou com disparo de segurança numa determinada temperatura fixa</a:t>
            </a:r>
            <a:r>
              <a:rPr lang="pt-BR" altLang="pt-BR" sz="1800" dirty="0" smtClean="0"/>
              <a:t>.</a:t>
            </a:r>
            <a:endParaRPr lang="pt-BR" altLang="pt-BR" sz="1800" dirty="0"/>
          </a:p>
        </p:txBody>
      </p:sp>
      <p:sp>
        <p:nvSpPr>
          <p:cNvPr id="405507" name="Rectangle 3"/>
          <p:cNvSpPr>
            <a:spLocks noChangeArrowheads="1"/>
          </p:cNvSpPr>
          <p:nvPr/>
        </p:nvSpPr>
        <p:spPr bwMode="auto">
          <a:xfrm>
            <a:off x="2286000" y="227013"/>
            <a:ext cx="8224838"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510" tIns="53755" rIns="107510" bIns="53755"/>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r" eaLnBrk="1" hangingPunct="1">
              <a:lnSpc>
                <a:spcPct val="130000"/>
              </a:lnSpc>
              <a:spcBef>
                <a:spcPct val="0"/>
              </a:spcBef>
              <a:buFontTx/>
              <a:buNone/>
            </a:pPr>
            <a:r>
              <a:rPr lang="en-US" altLang="pt-BR" sz="3100">
                <a:solidFill>
                  <a:schemeClr val="bg1"/>
                </a:solidFill>
              </a:rPr>
              <a:t>SISTEMA DE DETECÇÃO DE FOGO E GÁS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405506">
                                            <p:txEl>
                                              <p:pRg st="0" end="0"/>
                                            </p:txEl>
                                          </p:spTgt>
                                        </p:tgtEl>
                                        <p:attrNameLst>
                                          <p:attrName>style.visibility</p:attrName>
                                        </p:attrNameLst>
                                      </p:cBhvr>
                                      <p:to>
                                        <p:strVal val="visible"/>
                                      </p:to>
                                    </p:set>
                                    <p:animEffect transition="in" filter="strips(downRight)">
                                      <p:cBhvr>
                                        <p:cTn id="7" dur="500"/>
                                        <p:tgtEl>
                                          <p:spTgt spid="405506">
                                            <p:txEl>
                                              <p:pRg st="0" end="0"/>
                                            </p:txEl>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405506">
                                            <p:txEl>
                                              <p:pRg st="2" end="2"/>
                                            </p:txEl>
                                          </p:spTgt>
                                        </p:tgtEl>
                                        <p:attrNameLst>
                                          <p:attrName>style.visibility</p:attrName>
                                        </p:attrNameLst>
                                      </p:cBhvr>
                                      <p:to>
                                        <p:strVal val="visible"/>
                                      </p:to>
                                    </p:set>
                                    <p:animEffect transition="in" filter="strips(downRight)">
                                      <p:cBhvr>
                                        <p:cTn id="10" dur="500"/>
                                        <p:tgtEl>
                                          <p:spTgt spid="405506">
                                            <p:txEl>
                                              <p:pRg st="2" end="2"/>
                                            </p:txEl>
                                          </p:spTgt>
                                        </p:tgtEl>
                                      </p:cBhvr>
                                    </p:animEffect>
                                  </p:childTnLst>
                                </p:cTn>
                              </p:par>
                              <p:par>
                                <p:cTn id="11" presetID="18" presetClass="entr" presetSubtype="6" fill="hold" grpId="0" nodeType="withEffect">
                                  <p:stCondLst>
                                    <p:cond delay="0"/>
                                  </p:stCondLst>
                                  <p:childTnLst>
                                    <p:set>
                                      <p:cBhvr>
                                        <p:cTn id="12" dur="1" fill="hold">
                                          <p:stCondLst>
                                            <p:cond delay="0"/>
                                          </p:stCondLst>
                                        </p:cTn>
                                        <p:tgtEl>
                                          <p:spTgt spid="405506">
                                            <p:txEl>
                                              <p:pRg st="3" end="3"/>
                                            </p:txEl>
                                          </p:spTgt>
                                        </p:tgtEl>
                                        <p:attrNameLst>
                                          <p:attrName>style.visibility</p:attrName>
                                        </p:attrNameLst>
                                      </p:cBhvr>
                                      <p:to>
                                        <p:strVal val="visible"/>
                                      </p:to>
                                    </p:set>
                                    <p:animEffect transition="in" filter="strips(downRight)">
                                      <p:cBhvr>
                                        <p:cTn id="13" dur="500"/>
                                        <p:tgtEl>
                                          <p:spTgt spid="405506">
                                            <p:txEl>
                                              <p:pRg st="3" end="3"/>
                                            </p:txEl>
                                          </p:spTgt>
                                        </p:tgtEl>
                                      </p:cBhvr>
                                    </p:animEffect>
                                  </p:childTnLst>
                                </p:cTn>
                              </p:par>
                              <p:par>
                                <p:cTn id="14" presetID="18" presetClass="entr" presetSubtype="6" fill="hold" grpId="0" nodeType="withEffect">
                                  <p:stCondLst>
                                    <p:cond delay="0"/>
                                  </p:stCondLst>
                                  <p:childTnLst>
                                    <p:set>
                                      <p:cBhvr>
                                        <p:cTn id="15" dur="1" fill="hold">
                                          <p:stCondLst>
                                            <p:cond delay="0"/>
                                          </p:stCondLst>
                                        </p:cTn>
                                        <p:tgtEl>
                                          <p:spTgt spid="405506">
                                            <p:txEl>
                                              <p:pRg st="4" end="4"/>
                                            </p:txEl>
                                          </p:spTgt>
                                        </p:tgtEl>
                                        <p:attrNameLst>
                                          <p:attrName>style.visibility</p:attrName>
                                        </p:attrNameLst>
                                      </p:cBhvr>
                                      <p:to>
                                        <p:strVal val="visible"/>
                                      </p:to>
                                    </p:set>
                                    <p:animEffect transition="in" filter="strips(downRight)">
                                      <p:cBhvr>
                                        <p:cTn id="16" dur="500"/>
                                        <p:tgtEl>
                                          <p:spTgt spid="405506">
                                            <p:txEl>
                                              <p:pRg st="4" end="4"/>
                                            </p:txEl>
                                          </p:spTgt>
                                        </p:tgtEl>
                                      </p:cBhvr>
                                    </p:animEffect>
                                  </p:childTnLst>
                                </p:cTn>
                              </p:par>
                            </p:childTnLst>
                          </p:cTn>
                        </p:par>
                        <p:par>
                          <p:cTn id="17" fill="hold" nodeType="afterGroup">
                            <p:stCondLst>
                              <p:cond delay="500"/>
                            </p:stCondLst>
                            <p:childTnLst>
                              <p:par>
                                <p:cTn id="18" presetID="16" presetClass="entr" presetSubtype="37" fill="hold" grpId="0" nodeType="afterEffect">
                                  <p:stCondLst>
                                    <p:cond delay="0"/>
                                  </p:stCondLst>
                                  <p:childTnLst>
                                    <p:set>
                                      <p:cBhvr>
                                        <p:cTn id="19" dur="1" fill="hold">
                                          <p:stCondLst>
                                            <p:cond delay="0"/>
                                          </p:stCondLst>
                                        </p:cTn>
                                        <p:tgtEl>
                                          <p:spTgt spid="405507"/>
                                        </p:tgtEl>
                                        <p:attrNameLst>
                                          <p:attrName>style.visibility</p:attrName>
                                        </p:attrNameLst>
                                      </p:cBhvr>
                                      <p:to>
                                        <p:strVal val="visible"/>
                                      </p:to>
                                    </p:set>
                                    <p:animEffect transition="in" filter="barn(outVertical)">
                                      <p:cBhvr>
                                        <p:cTn id="20" dur="500"/>
                                        <p:tgtEl>
                                          <p:spTgt spid="405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506" grpId="0" build="p" autoUpdateAnimBg="0" advAuto="0"/>
      <p:bldP spid="405507"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5"/>
          <p:cNvSpPr>
            <a:spLocks noGrp="1" noChangeArrowheads="1"/>
          </p:cNvSpPr>
          <p:nvPr>
            <p:ph type="title" idx="4294967295"/>
          </p:nvPr>
        </p:nvSpPr>
        <p:spPr>
          <a:xfrm>
            <a:off x="2286000" y="227013"/>
            <a:ext cx="8224838" cy="765175"/>
          </a:xfrm>
        </p:spPr>
        <p:txBody>
          <a:bodyPr lIns="107482" tIns="53741" rIns="107482" bIns="53741"/>
          <a:lstStyle/>
          <a:p>
            <a:pPr eaLnBrk="1" hangingPunct="1"/>
            <a:endParaRPr lang="pt-BR" altLang="pt-BR" smtClean="0"/>
          </a:p>
        </p:txBody>
      </p:sp>
      <p:pic>
        <p:nvPicPr>
          <p:cNvPr id="15363" name="Picture 4" descr="screen3"/>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0" y="0"/>
            <a:ext cx="10752138" cy="8066088"/>
          </a:xfrm>
          <a:noFill/>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grpId="0" nodeType="afterEffect" nodePh="1">
                                  <p:stCondLst>
                                    <p:cond delay="0"/>
                                  </p:stCondLst>
                                  <p:endCondLst>
                                    <p:cond evt="begin" delay="0">
                                      <p:tn val="5"/>
                                    </p:cond>
                                  </p:endCondLst>
                                  <p:childTnLst>
                                    <p:set>
                                      <p:cBhvr>
                                        <p:cTn id="6" dur="1" fill="hold">
                                          <p:stCondLst>
                                            <p:cond delay="0"/>
                                          </p:stCondLst>
                                        </p:cTn>
                                        <p:tgtEl>
                                          <p:spTgt spid="15362"/>
                                        </p:tgtEl>
                                        <p:attrNameLst>
                                          <p:attrName>style.visibility</p:attrName>
                                        </p:attrNameLst>
                                      </p:cBhvr>
                                      <p:to>
                                        <p:strVal val="visible"/>
                                      </p:to>
                                    </p:set>
                                    <p:animEffect transition="in" filter="barn(outVertical)">
                                      <p:cBhvr>
                                        <p:cTn id="7" dur="500"/>
                                        <p:tgtEl>
                                          <p:spTgt spid="15362"/>
                                        </p:tgtEl>
                                      </p:cBhvr>
                                    </p:animEffect>
                                  </p:childTnLst>
                                </p:cTn>
                              </p:par>
                            </p:childTnLst>
                          </p:cTn>
                        </p:par>
                        <p:par>
                          <p:cTn id="8" fill="hold" nodeType="afterGroup">
                            <p:stCondLst>
                              <p:cond delay="500"/>
                            </p:stCondLst>
                            <p:childTnLst>
                              <p:par>
                                <p:cTn id="9" presetID="18" presetClass="entr" presetSubtype="6" fill="hold" nodeType="afterEffect">
                                  <p:stCondLst>
                                    <p:cond delay="0"/>
                                  </p:stCondLst>
                                  <p:childTnLst>
                                    <p:set>
                                      <p:cBhvr>
                                        <p:cTn id="10" dur="1" fill="hold">
                                          <p:stCondLst>
                                            <p:cond delay="0"/>
                                          </p:stCondLst>
                                        </p:cTn>
                                        <p:tgtEl>
                                          <p:spTgt spid="15363"/>
                                        </p:tgtEl>
                                        <p:attrNameLst>
                                          <p:attrName>style.visibility</p:attrName>
                                        </p:attrNameLst>
                                      </p:cBhvr>
                                      <p:to>
                                        <p:strVal val="visible"/>
                                      </p:to>
                                    </p:set>
                                    <p:animEffect transition="in" filter="strips(downRight)">
                                      <p:cBhvr>
                                        <p:cTn id="11" dur="500"/>
                                        <p:tgtEl>
                                          <p:spTgt spid="15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autoUpdateAnimBg="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ChangeArrowheads="1"/>
          </p:cNvSpPr>
          <p:nvPr/>
        </p:nvSpPr>
        <p:spPr bwMode="auto">
          <a:xfrm>
            <a:off x="2984501" y="1137444"/>
            <a:ext cx="7767637"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510" tIns="53755" rIns="107510" bIns="53755"/>
          <a:lstStyle>
            <a:lvl1pPr marL="403225" indent="-403225" defTabSz="1074738">
              <a:spcBef>
                <a:spcPct val="20000"/>
              </a:spcBef>
              <a:buBlip>
                <a:blip r:embed="rId3"/>
              </a:buBlip>
              <a:defRPr sz="3000">
                <a:solidFill>
                  <a:schemeClr val="tx1"/>
                </a:solidFill>
                <a:latin typeface="Arial" charset="0"/>
              </a:defRPr>
            </a:lvl1pPr>
            <a:lvl2pPr marL="873125" indent="-334963"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buClr>
                <a:schemeClr val="tx2"/>
              </a:buClr>
              <a:buSzPct val="75000"/>
              <a:buFont typeface="Monotype Sorts" pitchFamily="2" charset="2"/>
              <a:buNone/>
            </a:pPr>
            <a:r>
              <a:rPr lang="pt-BR" altLang="pt-BR" sz="3200" b="0" i="1" dirty="0">
                <a:solidFill>
                  <a:srgbClr val="0066CC"/>
                </a:solidFill>
              </a:rPr>
              <a:t>Detectores de fogo</a:t>
            </a:r>
          </a:p>
          <a:p>
            <a:pPr lvl="1">
              <a:buClr>
                <a:schemeClr val="tx1"/>
              </a:buClr>
              <a:buFontTx/>
              <a:buChar char="•"/>
            </a:pPr>
            <a:r>
              <a:rPr lang="pt-BR" altLang="pt-BR" b="0" dirty="0" smtClean="0"/>
              <a:t>CHAMA </a:t>
            </a:r>
            <a:r>
              <a:rPr lang="pt-BR" altLang="pt-BR" b="0" dirty="0"/>
              <a:t>(UV)</a:t>
            </a:r>
            <a:r>
              <a:rPr lang="pt-BR" altLang="pt-BR" sz="2000" b="0" dirty="0"/>
              <a:t> </a:t>
            </a:r>
          </a:p>
          <a:p>
            <a:pPr lvl="1">
              <a:buClr>
                <a:schemeClr val="tx1"/>
              </a:buClr>
              <a:buFontTx/>
              <a:buNone/>
            </a:pPr>
            <a:r>
              <a:rPr lang="pt-BR" altLang="pt-BR" sz="1800" b="0" dirty="0">
                <a:solidFill>
                  <a:schemeClr val="tx2"/>
                </a:solidFill>
              </a:rPr>
              <a:t>     </a:t>
            </a:r>
            <a:r>
              <a:rPr lang="pt-BR" altLang="pt-BR" sz="1800" dirty="0"/>
              <a:t>O detector responde à uma radiação de ultravioleta  para um determinado comprimento de onda ( em Angstroms), produzindo alarme de fogo.      </a:t>
            </a:r>
          </a:p>
          <a:p>
            <a:pPr lvl="1">
              <a:buClr>
                <a:schemeClr val="tx1"/>
              </a:buClr>
              <a:buFontTx/>
              <a:buNone/>
            </a:pPr>
            <a:r>
              <a:rPr lang="pt-BR" altLang="pt-BR" sz="1400" b="0" dirty="0">
                <a:solidFill>
                  <a:srgbClr val="0066CC"/>
                </a:solidFill>
              </a:rPr>
              <a:t>       </a:t>
            </a:r>
            <a:endParaRPr lang="pt-BR" altLang="pt-BR" sz="1400" dirty="0"/>
          </a:p>
          <a:p>
            <a:pPr lvl="1">
              <a:buClr>
                <a:schemeClr val="tx1"/>
              </a:buClr>
              <a:buFontTx/>
              <a:buChar char="•"/>
            </a:pPr>
            <a:endParaRPr lang="en-US" altLang="pt-BR" sz="3100" dirty="0">
              <a:solidFill>
                <a:srgbClr val="0066CC"/>
              </a:solidFill>
            </a:endParaRPr>
          </a:p>
        </p:txBody>
      </p:sp>
      <p:pic>
        <p:nvPicPr>
          <p:cNvPr id="133123" name="Picture 3" descr="t_X2200_RGB[1]"/>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a:xfrm>
            <a:off x="5680075" y="4013941"/>
            <a:ext cx="2376488" cy="1841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7556" name="Rectangle 4"/>
          <p:cNvSpPr>
            <a:spLocks noChangeArrowheads="1"/>
          </p:cNvSpPr>
          <p:nvPr/>
        </p:nvSpPr>
        <p:spPr bwMode="auto">
          <a:xfrm>
            <a:off x="2286000" y="227013"/>
            <a:ext cx="8224838"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510" tIns="53755" rIns="107510" bIns="53755"/>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r" eaLnBrk="1" hangingPunct="1">
              <a:lnSpc>
                <a:spcPct val="130000"/>
              </a:lnSpc>
              <a:spcBef>
                <a:spcPct val="0"/>
              </a:spcBef>
              <a:buFontTx/>
              <a:buNone/>
            </a:pPr>
            <a:r>
              <a:rPr lang="en-US" altLang="pt-BR" sz="3100">
                <a:solidFill>
                  <a:schemeClr val="bg1"/>
                </a:solidFill>
              </a:rPr>
              <a:t>SISTEMA DE DETECÇÃO DE FOGO E GÁS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407554">
                                            <p:txEl>
                                              <p:pRg st="0" end="0"/>
                                            </p:txEl>
                                          </p:spTgt>
                                        </p:tgtEl>
                                        <p:attrNameLst>
                                          <p:attrName>style.visibility</p:attrName>
                                        </p:attrNameLst>
                                      </p:cBhvr>
                                      <p:to>
                                        <p:strVal val="visible"/>
                                      </p:to>
                                    </p:set>
                                    <p:animEffect transition="in" filter="strips(downRight)">
                                      <p:cBhvr>
                                        <p:cTn id="7" dur="500"/>
                                        <p:tgtEl>
                                          <p:spTgt spid="407554">
                                            <p:txEl>
                                              <p:pRg st="0" end="0"/>
                                            </p:txEl>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407554">
                                            <p:txEl>
                                              <p:pRg st="1" end="1"/>
                                            </p:txEl>
                                          </p:spTgt>
                                        </p:tgtEl>
                                        <p:attrNameLst>
                                          <p:attrName>style.visibility</p:attrName>
                                        </p:attrNameLst>
                                      </p:cBhvr>
                                      <p:to>
                                        <p:strVal val="visible"/>
                                      </p:to>
                                    </p:set>
                                    <p:animEffect transition="in" filter="strips(downRight)">
                                      <p:cBhvr>
                                        <p:cTn id="10" dur="500"/>
                                        <p:tgtEl>
                                          <p:spTgt spid="407554">
                                            <p:txEl>
                                              <p:pRg st="1" end="1"/>
                                            </p:txEl>
                                          </p:spTgt>
                                        </p:tgtEl>
                                      </p:cBhvr>
                                    </p:animEffect>
                                  </p:childTnLst>
                                </p:cTn>
                              </p:par>
                              <p:par>
                                <p:cTn id="11" presetID="18" presetClass="entr" presetSubtype="6" fill="hold" grpId="0" nodeType="withEffect">
                                  <p:stCondLst>
                                    <p:cond delay="0"/>
                                  </p:stCondLst>
                                  <p:childTnLst>
                                    <p:set>
                                      <p:cBhvr>
                                        <p:cTn id="12" dur="1" fill="hold">
                                          <p:stCondLst>
                                            <p:cond delay="0"/>
                                          </p:stCondLst>
                                        </p:cTn>
                                        <p:tgtEl>
                                          <p:spTgt spid="407554">
                                            <p:txEl>
                                              <p:pRg st="2" end="2"/>
                                            </p:txEl>
                                          </p:spTgt>
                                        </p:tgtEl>
                                        <p:attrNameLst>
                                          <p:attrName>style.visibility</p:attrName>
                                        </p:attrNameLst>
                                      </p:cBhvr>
                                      <p:to>
                                        <p:strVal val="visible"/>
                                      </p:to>
                                    </p:set>
                                    <p:animEffect transition="in" filter="strips(downRight)">
                                      <p:cBhvr>
                                        <p:cTn id="13" dur="500"/>
                                        <p:tgtEl>
                                          <p:spTgt spid="407554">
                                            <p:txEl>
                                              <p:pRg st="2" end="2"/>
                                            </p:txEl>
                                          </p:spTgt>
                                        </p:tgtEl>
                                      </p:cBhvr>
                                    </p:animEffect>
                                  </p:childTnLst>
                                </p:cTn>
                              </p:par>
                              <p:par>
                                <p:cTn id="14" presetID="18" presetClass="entr" presetSubtype="6" fill="hold" grpId="0" nodeType="withEffect">
                                  <p:stCondLst>
                                    <p:cond delay="0"/>
                                  </p:stCondLst>
                                  <p:childTnLst>
                                    <p:set>
                                      <p:cBhvr>
                                        <p:cTn id="15" dur="1" fill="hold">
                                          <p:stCondLst>
                                            <p:cond delay="0"/>
                                          </p:stCondLst>
                                        </p:cTn>
                                        <p:tgtEl>
                                          <p:spTgt spid="407554">
                                            <p:txEl>
                                              <p:pRg st="3" end="3"/>
                                            </p:txEl>
                                          </p:spTgt>
                                        </p:tgtEl>
                                        <p:attrNameLst>
                                          <p:attrName>style.visibility</p:attrName>
                                        </p:attrNameLst>
                                      </p:cBhvr>
                                      <p:to>
                                        <p:strVal val="visible"/>
                                      </p:to>
                                    </p:set>
                                    <p:animEffect transition="in" filter="strips(downRight)">
                                      <p:cBhvr>
                                        <p:cTn id="16" dur="500"/>
                                        <p:tgtEl>
                                          <p:spTgt spid="407554">
                                            <p:txEl>
                                              <p:pRg st="3" end="3"/>
                                            </p:txEl>
                                          </p:spTgt>
                                        </p:tgtEl>
                                      </p:cBhvr>
                                    </p:animEffect>
                                  </p:childTnLst>
                                </p:cTn>
                              </p:par>
                            </p:childTnLst>
                          </p:cTn>
                        </p:par>
                        <p:par>
                          <p:cTn id="17" fill="hold" nodeType="afterGroup">
                            <p:stCondLst>
                              <p:cond delay="500"/>
                            </p:stCondLst>
                            <p:childTnLst>
                              <p:par>
                                <p:cTn id="18" presetID="16" presetClass="entr" presetSubtype="37" fill="hold" grpId="0" nodeType="afterEffect">
                                  <p:stCondLst>
                                    <p:cond delay="0"/>
                                  </p:stCondLst>
                                  <p:childTnLst>
                                    <p:set>
                                      <p:cBhvr>
                                        <p:cTn id="19" dur="1" fill="hold">
                                          <p:stCondLst>
                                            <p:cond delay="0"/>
                                          </p:stCondLst>
                                        </p:cTn>
                                        <p:tgtEl>
                                          <p:spTgt spid="407556"/>
                                        </p:tgtEl>
                                        <p:attrNameLst>
                                          <p:attrName>style.visibility</p:attrName>
                                        </p:attrNameLst>
                                      </p:cBhvr>
                                      <p:to>
                                        <p:strVal val="visible"/>
                                      </p:to>
                                    </p:set>
                                    <p:animEffect transition="in" filter="barn(outVertical)">
                                      <p:cBhvr>
                                        <p:cTn id="20" dur="500"/>
                                        <p:tgtEl>
                                          <p:spTgt spid="4075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7554" grpId="0" build="p" autoUpdateAnimBg="0" advAuto="0"/>
      <p:bldP spid="407556" grpId="0" autoUpdateAnimBg="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ChangeArrowheads="1"/>
          </p:cNvSpPr>
          <p:nvPr/>
        </p:nvSpPr>
        <p:spPr bwMode="auto">
          <a:xfrm>
            <a:off x="2984500" y="1137444"/>
            <a:ext cx="7767638"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510" tIns="53755" rIns="107510" bIns="53755"/>
          <a:lstStyle>
            <a:lvl1pPr marL="403225" indent="-403225" defTabSz="1074738">
              <a:spcBef>
                <a:spcPct val="20000"/>
              </a:spcBef>
              <a:buBlip>
                <a:blip r:embed="rId3"/>
              </a:buBlip>
              <a:defRPr sz="3000">
                <a:solidFill>
                  <a:schemeClr val="tx1"/>
                </a:solidFill>
                <a:latin typeface="Arial" charset="0"/>
              </a:defRPr>
            </a:lvl1pPr>
            <a:lvl2pPr marL="873125" indent="-334963"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buClr>
                <a:schemeClr val="tx2"/>
              </a:buClr>
              <a:buSzPct val="75000"/>
              <a:buFont typeface="Monotype Sorts" pitchFamily="2" charset="2"/>
              <a:buNone/>
            </a:pPr>
            <a:r>
              <a:rPr lang="pt-BR" altLang="pt-BR" sz="3200" b="0" i="1" dirty="0">
                <a:solidFill>
                  <a:srgbClr val="0066CC"/>
                </a:solidFill>
              </a:rPr>
              <a:t>Detectores de fogo</a:t>
            </a:r>
          </a:p>
          <a:p>
            <a:pPr lvl="1">
              <a:buClr>
                <a:schemeClr val="tx1"/>
              </a:buClr>
              <a:buFontTx/>
              <a:buChar char="•"/>
            </a:pPr>
            <a:r>
              <a:rPr lang="pt-BR" altLang="pt-BR" b="0" dirty="0" smtClean="0"/>
              <a:t>CHAMA </a:t>
            </a:r>
            <a:r>
              <a:rPr lang="pt-BR" altLang="pt-BR" b="0" dirty="0"/>
              <a:t>(UV+IR)</a:t>
            </a:r>
            <a:r>
              <a:rPr lang="pt-BR" altLang="pt-BR" sz="2000" b="0" dirty="0"/>
              <a:t> </a:t>
            </a:r>
          </a:p>
          <a:p>
            <a:pPr lvl="1">
              <a:buClr>
                <a:schemeClr val="tx1"/>
              </a:buClr>
              <a:buFontTx/>
              <a:buNone/>
            </a:pPr>
            <a:r>
              <a:rPr lang="pt-BR" altLang="pt-BR" sz="1800" dirty="0">
                <a:solidFill>
                  <a:schemeClr val="tx2"/>
                </a:solidFill>
              </a:rPr>
              <a:t>     </a:t>
            </a:r>
            <a:r>
              <a:rPr lang="pt-BR" altLang="pt-BR" sz="1800" dirty="0"/>
              <a:t>Este detector é utilizado em lugares onde a utilização dos detectores de ultravioleta ou de infravermelho sozinhos podem ocasionar alarmes falsos. </a:t>
            </a:r>
            <a:r>
              <a:rPr lang="pt-BR" altLang="pt-BR" sz="1800" b="0" dirty="0"/>
              <a:t>        </a:t>
            </a:r>
          </a:p>
          <a:p>
            <a:pPr lvl="1">
              <a:buClr>
                <a:schemeClr val="tx1"/>
              </a:buClr>
              <a:buFontTx/>
              <a:buNone/>
            </a:pPr>
            <a:r>
              <a:rPr lang="pt-BR" altLang="pt-BR" sz="1800" b="0" dirty="0"/>
              <a:t>       </a:t>
            </a:r>
            <a:r>
              <a:rPr lang="pt-BR" altLang="pt-BR" sz="1800" dirty="0"/>
              <a:t>O detector só responde à ambos os sinais de infravermelho e ultravioleta para alarmar fogo.</a:t>
            </a:r>
            <a:endParaRPr lang="en-US" altLang="pt-BR" sz="1800" dirty="0"/>
          </a:p>
        </p:txBody>
      </p:sp>
      <p:pic>
        <p:nvPicPr>
          <p:cNvPr id="134147" name="Picture 3" descr="t_X5200R[1]"/>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5716588" y="4465092"/>
            <a:ext cx="2303462" cy="17684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604" name="Rectangle 4"/>
          <p:cNvSpPr>
            <a:spLocks noChangeArrowheads="1"/>
          </p:cNvSpPr>
          <p:nvPr/>
        </p:nvSpPr>
        <p:spPr bwMode="auto">
          <a:xfrm>
            <a:off x="2286000" y="227013"/>
            <a:ext cx="8224838"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510" tIns="53755" rIns="107510" bIns="53755"/>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r" eaLnBrk="1" hangingPunct="1">
              <a:lnSpc>
                <a:spcPct val="130000"/>
              </a:lnSpc>
              <a:spcBef>
                <a:spcPct val="0"/>
              </a:spcBef>
              <a:buFontTx/>
              <a:buNone/>
            </a:pPr>
            <a:r>
              <a:rPr lang="en-US" altLang="pt-BR" sz="3100">
                <a:solidFill>
                  <a:schemeClr val="bg1"/>
                </a:solidFill>
              </a:rPr>
              <a:t>SISTEMA DE DETECÇÃO DE FOGO E GÁS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409602">
                                            <p:txEl>
                                              <p:pRg st="0" end="0"/>
                                            </p:txEl>
                                          </p:spTgt>
                                        </p:tgtEl>
                                        <p:attrNameLst>
                                          <p:attrName>style.visibility</p:attrName>
                                        </p:attrNameLst>
                                      </p:cBhvr>
                                      <p:to>
                                        <p:strVal val="visible"/>
                                      </p:to>
                                    </p:set>
                                    <p:animEffect transition="in" filter="strips(downRight)">
                                      <p:cBhvr>
                                        <p:cTn id="7" dur="500"/>
                                        <p:tgtEl>
                                          <p:spTgt spid="409602">
                                            <p:txEl>
                                              <p:pRg st="0" end="0"/>
                                            </p:txEl>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409602">
                                            <p:txEl>
                                              <p:pRg st="1" end="1"/>
                                            </p:txEl>
                                          </p:spTgt>
                                        </p:tgtEl>
                                        <p:attrNameLst>
                                          <p:attrName>style.visibility</p:attrName>
                                        </p:attrNameLst>
                                      </p:cBhvr>
                                      <p:to>
                                        <p:strVal val="visible"/>
                                      </p:to>
                                    </p:set>
                                    <p:animEffect transition="in" filter="strips(downRight)">
                                      <p:cBhvr>
                                        <p:cTn id="10" dur="500"/>
                                        <p:tgtEl>
                                          <p:spTgt spid="409602">
                                            <p:txEl>
                                              <p:pRg st="1" end="1"/>
                                            </p:txEl>
                                          </p:spTgt>
                                        </p:tgtEl>
                                      </p:cBhvr>
                                    </p:animEffect>
                                  </p:childTnLst>
                                </p:cTn>
                              </p:par>
                              <p:par>
                                <p:cTn id="11" presetID="18" presetClass="entr" presetSubtype="6" fill="hold" grpId="0" nodeType="withEffect">
                                  <p:stCondLst>
                                    <p:cond delay="0"/>
                                  </p:stCondLst>
                                  <p:childTnLst>
                                    <p:set>
                                      <p:cBhvr>
                                        <p:cTn id="12" dur="1" fill="hold">
                                          <p:stCondLst>
                                            <p:cond delay="0"/>
                                          </p:stCondLst>
                                        </p:cTn>
                                        <p:tgtEl>
                                          <p:spTgt spid="409602">
                                            <p:txEl>
                                              <p:pRg st="2" end="2"/>
                                            </p:txEl>
                                          </p:spTgt>
                                        </p:tgtEl>
                                        <p:attrNameLst>
                                          <p:attrName>style.visibility</p:attrName>
                                        </p:attrNameLst>
                                      </p:cBhvr>
                                      <p:to>
                                        <p:strVal val="visible"/>
                                      </p:to>
                                    </p:set>
                                    <p:animEffect transition="in" filter="strips(downRight)">
                                      <p:cBhvr>
                                        <p:cTn id="13" dur="500"/>
                                        <p:tgtEl>
                                          <p:spTgt spid="409602">
                                            <p:txEl>
                                              <p:pRg st="2" end="2"/>
                                            </p:txEl>
                                          </p:spTgt>
                                        </p:tgtEl>
                                      </p:cBhvr>
                                    </p:animEffect>
                                  </p:childTnLst>
                                </p:cTn>
                              </p:par>
                              <p:par>
                                <p:cTn id="14" presetID="18" presetClass="entr" presetSubtype="6" fill="hold" grpId="0" nodeType="withEffect">
                                  <p:stCondLst>
                                    <p:cond delay="0"/>
                                  </p:stCondLst>
                                  <p:childTnLst>
                                    <p:set>
                                      <p:cBhvr>
                                        <p:cTn id="15" dur="1" fill="hold">
                                          <p:stCondLst>
                                            <p:cond delay="0"/>
                                          </p:stCondLst>
                                        </p:cTn>
                                        <p:tgtEl>
                                          <p:spTgt spid="409602">
                                            <p:txEl>
                                              <p:pRg st="3" end="3"/>
                                            </p:txEl>
                                          </p:spTgt>
                                        </p:tgtEl>
                                        <p:attrNameLst>
                                          <p:attrName>style.visibility</p:attrName>
                                        </p:attrNameLst>
                                      </p:cBhvr>
                                      <p:to>
                                        <p:strVal val="visible"/>
                                      </p:to>
                                    </p:set>
                                    <p:animEffect transition="in" filter="strips(downRight)">
                                      <p:cBhvr>
                                        <p:cTn id="16" dur="500"/>
                                        <p:tgtEl>
                                          <p:spTgt spid="409602">
                                            <p:txEl>
                                              <p:pRg st="3" end="3"/>
                                            </p:txEl>
                                          </p:spTgt>
                                        </p:tgtEl>
                                      </p:cBhvr>
                                    </p:animEffect>
                                  </p:childTnLst>
                                </p:cTn>
                              </p:par>
                            </p:childTnLst>
                          </p:cTn>
                        </p:par>
                        <p:par>
                          <p:cTn id="17" fill="hold" nodeType="afterGroup">
                            <p:stCondLst>
                              <p:cond delay="500"/>
                            </p:stCondLst>
                            <p:childTnLst>
                              <p:par>
                                <p:cTn id="18" presetID="16" presetClass="entr" presetSubtype="37" fill="hold" grpId="0" nodeType="afterEffect">
                                  <p:stCondLst>
                                    <p:cond delay="0"/>
                                  </p:stCondLst>
                                  <p:childTnLst>
                                    <p:set>
                                      <p:cBhvr>
                                        <p:cTn id="19" dur="1" fill="hold">
                                          <p:stCondLst>
                                            <p:cond delay="0"/>
                                          </p:stCondLst>
                                        </p:cTn>
                                        <p:tgtEl>
                                          <p:spTgt spid="409604"/>
                                        </p:tgtEl>
                                        <p:attrNameLst>
                                          <p:attrName>style.visibility</p:attrName>
                                        </p:attrNameLst>
                                      </p:cBhvr>
                                      <p:to>
                                        <p:strVal val="visible"/>
                                      </p:to>
                                    </p:set>
                                    <p:animEffect transition="in" filter="barn(outVertical)">
                                      <p:cBhvr>
                                        <p:cTn id="20" dur="500"/>
                                        <p:tgtEl>
                                          <p:spTgt spid="409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2" grpId="0" build="p" autoUpdateAnimBg="0" advAuto="0"/>
      <p:bldP spid="409604" grpId="0" autoUpdateAnimBg="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p:cNvSpPr>
            <a:spLocks noChangeArrowheads="1"/>
          </p:cNvSpPr>
          <p:nvPr/>
        </p:nvSpPr>
        <p:spPr bwMode="auto">
          <a:xfrm>
            <a:off x="2984501" y="1137444"/>
            <a:ext cx="7767637"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510" tIns="53755" rIns="107510" bIns="53755"/>
          <a:lstStyle>
            <a:lvl1pPr marL="403225" indent="-403225" defTabSz="1074738">
              <a:spcBef>
                <a:spcPct val="20000"/>
              </a:spcBef>
              <a:buBlip>
                <a:blip r:embed="rId3"/>
              </a:buBlip>
              <a:defRPr sz="3000">
                <a:solidFill>
                  <a:schemeClr val="tx1"/>
                </a:solidFill>
                <a:latin typeface="Arial" charset="0"/>
              </a:defRPr>
            </a:lvl1pPr>
            <a:lvl2pPr marL="873125" indent="-334963"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buClr>
                <a:schemeClr val="tx2"/>
              </a:buClr>
              <a:buSzPct val="75000"/>
              <a:buFont typeface="Monotype Sorts" pitchFamily="2" charset="2"/>
              <a:buNone/>
            </a:pPr>
            <a:r>
              <a:rPr lang="pt-BR" altLang="pt-BR" sz="3200" b="0" i="1" dirty="0">
                <a:solidFill>
                  <a:srgbClr val="0066CC"/>
                </a:solidFill>
              </a:rPr>
              <a:t>Detectores de fogo</a:t>
            </a:r>
          </a:p>
          <a:p>
            <a:pPr lvl="1">
              <a:buClr>
                <a:schemeClr val="tx1"/>
              </a:buClr>
              <a:buFontTx/>
              <a:buChar char="•"/>
            </a:pPr>
            <a:r>
              <a:rPr lang="pt-BR" altLang="pt-BR" b="0" dirty="0" smtClean="0"/>
              <a:t>CHAMA </a:t>
            </a:r>
            <a:r>
              <a:rPr lang="pt-BR" altLang="pt-BR" b="0" dirty="0"/>
              <a:t>(triplo IR)</a:t>
            </a:r>
            <a:r>
              <a:rPr lang="pt-BR" altLang="pt-BR" sz="2000" b="0" dirty="0"/>
              <a:t> </a:t>
            </a:r>
          </a:p>
          <a:p>
            <a:pPr lvl="1">
              <a:buClr>
                <a:schemeClr val="tx1"/>
              </a:buClr>
              <a:buFontTx/>
              <a:buNone/>
            </a:pPr>
            <a:r>
              <a:rPr lang="pt-BR" altLang="pt-BR" sz="1200" b="0" dirty="0">
                <a:solidFill>
                  <a:schemeClr val="tx2"/>
                </a:solidFill>
              </a:rPr>
              <a:t>        </a:t>
            </a:r>
            <a:endParaRPr lang="pt-BR" altLang="pt-BR" b="0" dirty="0">
              <a:solidFill>
                <a:srgbClr val="0066CC"/>
              </a:solidFill>
            </a:endParaRPr>
          </a:p>
          <a:p>
            <a:pPr lvl="1">
              <a:buClr>
                <a:schemeClr val="tx1"/>
              </a:buClr>
              <a:buFontTx/>
              <a:buNone/>
            </a:pPr>
            <a:r>
              <a:rPr lang="pt-BR" altLang="pt-BR" sz="1400" b="0" dirty="0">
                <a:solidFill>
                  <a:srgbClr val="0066CC"/>
                </a:solidFill>
              </a:rPr>
              <a:t>       </a:t>
            </a:r>
            <a:r>
              <a:rPr lang="pt-BR" altLang="pt-BR" sz="1800" dirty="0"/>
              <a:t>Detector contém 3 sensores de infravermelho com seus respectivos sinais associados. </a:t>
            </a:r>
          </a:p>
          <a:p>
            <a:pPr lvl="1">
              <a:buClr>
                <a:schemeClr val="tx1"/>
              </a:buClr>
              <a:buFontTx/>
              <a:buNone/>
            </a:pPr>
            <a:r>
              <a:rPr lang="pt-BR" altLang="pt-BR" sz="1800" dirty="0"/>
              <a:t>     O algoritmo do detector fornece </a:t>
            </a:r>
            <a:r>
              <a:rPr lang="pt-BR" altLang="pt-BR" sz="1800" dirty="0" smtClean="0"/>
              <a:t>contínua </a:t>
            </a:r>
            <a:r>
              <a:rPr lang="pt-BR" altLang="pt-BR" sz="1800" dirty="0"/>
              <a:t>proteção contra falsos alarmes e presença de radiação infravermelha no ambiente.</a:t>
            </a:r>
          </a:p>
          <a:p>
            <a:pPr lvl="1">
              <a:buClr>
                <a:schemeClr val="tx1"/>
              </a:buClr>
              <a:buFontTx/>
              <a:buNone/>
            </a:pPr>
            <a:r>
              <a:rPr lang="pt-BR" altLang="pt-BR" sz="1800" dirty="0"/>
              <a:t>     Apresenta cone de visão de 90º, com característica de resposta conforme certificação da FM.</a:t>
            </a:r>
          </a:p>
          <a:p>
            <a:pPr lvl="1">
              <a:buClr>
                <a:schemeClr val="tx1"/>
              </a:buClr>
              <a:buFontTx/>
              <a:buChar char="•"/>
            </a:pPr>
            <a:endParaRPr lang="en-US" altLang="pt-BR" sz="1800" dirty="0"/>
          </a:p>
        </p:txBody>
      </p:sp>
      <p:pic>
        <p:nvPicPr>
          <p:cNvPr id="135171" name="Picture 3" descr="t_X3301%20AL%20R[1]"/>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5716588" y="4825132"/>
            <a:ext cx="2303462" cy="19319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11652" name="Rectangle 4"/>
          <p:cNvSpPr>
            <a:spLocks noChangeArrowheads="1"/>
          </p:cNvSpPr>
          <p:nvPr/>
        </p:nvSpPr>
        <p:spPr bwMode="auto">
          <a:xfrm>
            <a:off x="2286000" y="227013"/>
            <a:ext cx="8224838"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510" tIns="53755" rIns="107510" bIns="53755"/>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r" eaLnBrk="1" hangingPunct="1">
              <a:lnSpc>
                <a:spcPct val="130000"/>
              </a:lnSpc>
              <a:spcBef>
                <a:spcPct val="0"/>
              </a:spcBef>
              <a:buFontTx/>
              <a:buNone/>
            </a:pPr>
            <a:r>
              <a:rPr lang="en-US" altLang="pt-BR" sz="3100">
                <a:solidFill>
                  <a:schemeClr val="bg1"/>
                </a:solidFill>
              </a:rPr>
              <a:t>SISTEMA DE DETECÇÃO DE FOGO E GÁS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411650">
                                            <p:txEl>
                                              <p:pRg st="0" end="0"/>
                                            </p:txEl>
                                          </p:spTgt>
                                        </p:tgtEl>
                                        <p:attrNameLst>
                                          <p:attrName>style.visibility</p:attrName>
                                        </p:attrNameLst>
                                      </p:cBhvr>
                                      <p:to>
                                        <p:strVal val="visible"/>
                                      </p:to>
                                    </p:set>
                                    <p:animEffect transition="in" filter="strips(downRight)">
                                      <p:cBhvr>
                                        <p:cTn id="7" dur="500"/>
                                        <p:tgtEl>
                                          <p:spTgt spid="411650">
                                            <p:txEl>
                                              <p:pRg st="0" end="0"/>
                                            </p:txEl>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411650">
                                            <p:txEl>
                                              <p:pRg st="1" end="1"/>
                                            </p:txEl>
                                          </p:spTgt>
                                        </p:tgtEl>
                                        <p:attrNameLst>
                                          <p:attrName>style.visibility</p:attrName>
                                        </p:attrNameLst>
                                      </p:cBhvr>
                                      <p:to>
                                        <p:strVal val="visible"/>
                                      </p:to>
                                    </p:set>
                                    <p:animEffect transition="in" filter="strips(downRight)">
                                      <p:cBhvr>
                                        <p:cTn id="10" dur="500"/>
                                        <p:tgtEl>
                                          <p:spTgt spid="411650">
                                            <p:txEl>
                                              <p:pRg st="1" end="1"/>
                                            </p:txEl>
                                          </p:spTgt>
                                        </p:tgtEl>
                                      </p:cBhvr>
                                    </p:animEffect>
                                  </p:childTnLst>
                                </p:cTn>
                              </p:par>
                              <p:par>
                                <p:cTn id="11" presetID="18" presetClass="entr" presetSubtype="6" fill="hold" grpId="0" nodeType="withEffect">
                                  <p:stCondLst>
                                    <p:cond delay="0"/>
                                  </p:stCondLst>
                                  <p:childTnLst>
                                    <p:set>
                                      <p:cBhvr>
                                        <p:cTn id="12" dur="1" fill="hold">
                                          <p:stCondLst>
                                            <p:cond delay="0"/>
                                          </p:stCondLst>
                                        </p:cTn>
                                        <p:tgtEl>
                                          <p:spTgt spid="411650">
                                            <p:txEl>
                                              <p:pRg st="2" end="2"/>
                                            </p:txEl>
                                          </p:spTgt>
                                        </p:tgtEl>
                                        <p:attrNameLst>
                                          <p:attrName>style.visibility</p:attrName>
                                        </p:attrNameLst>
                                      </p:cBhvr>
                                      <p:to>
                                        <p:strVal val="visible"/>
                                      </p:to>
                                    </p:set>
                                    <p:animEffect transition="in" filter="strips(downRight)">
                                      <p:cBhvr>
                                        <p:cTn id="13" dur="500"/>
                                        <p:tgtEl>
                                          <p:spTgt spid="411650">
                                            <p:txEl>
                                              <p:pRg st="2" end="2"/>
                                            </p:txEl>
                                          </p:spTgt>
                                        </p:tgtEl>
                                      </p:cBhvr>
                                    </p:animEffect>
                                  </p:childTnLst>
                                </p:cTn>
                              </p:par>
                              <p:par>
                                <p:cTn id="14" presetID="18" presetClass="entr" presetSubtype="6" fill="hold" grpId="0" nodeType="withEffect">
                                  <p:stCondLst>
                                    <p:cond delay="0"/>
                                  </p:stCondLst>
                                  <p:childTnLst>
                                    <p:set>
                                      <p:cBhvr>
                                        <p:cTn id="15" dur="1" fill="hold">
                                          <p:stCondLst>
                                            <p:cond delay="0"/>
                                          </p:stCondLst>
                                        </p:cTn>
                                        <p:tgtEl>
                                          <p:spTgt spid="411650">
                                            <p:txEl>
                                              <p:pRg st="3" end="3"/>
                                            </p:txEl>
                                          </p:spTgt>
                                        </p:tgtEl>
                                        <p:attrNameLst>
                                          <p:attrName>style.visibility</p:attrName>
                                        </p:attrNameLst>
                                      </p:cBhvr>
                                      <p:to>
                                        <p:strVal val="visible"/>
                                      </p:to>
                                    </p:set>
                                    <p:animEffect transition="in" filter="strips(downRight)">
                                      <p:cBhvr>
                                        <p:cTn id="16" dur="500"/>
                                        <p:tgtEl>
                                          <p:spTgt spid="411650">
                                            <p:txEl>
                                              <p:pRg st="3" end="3"/>
                                            </p:txEl>
                                          </p:spTgt>
                                        </p:tgtEl>
                                      </p:cBhvr>
                                    </p:animEffect>
                                  </p:childTnLst>
                                </p:cTn>
                              </p:par>
                              <p:par>
                                <p:cTn id="17" presetID="18" presetClass="entr" presetSubtype="6" fill="hold" grpId="0" nodeType="withEffect">
                                  <p:stCondLst>
                                    <p:cond delay="0"/>
                                  </p:stCondLst>
                                  <p:childTnLst>
                                    <p:set>
                                      <p:cBhvr>
                                        <p:cTn id="18" dur="1" fill="hold">
                                          <p:stCondLst>
                                            <p:cond delay="0"/>
                                          </p:stCondLst>
                                        </p:cTn>
                                        <p:tgtEl>
                                          <p:spTgt spid="411650">
                                            <p:txEl>
                                              <p:pRg st="4" end="4"/>
                                            </p:txEl>
                                          </p:spTgt>
                                        </p:tgtEl>
                                        <p:attrNameLst>
                                          <p:attrName>style.visibility</p:attrName>
                                        </p:attrNameLst>
                                      </p:cBhvr>
                                      <p:to>
                                        <p:strVal val="visible"/>
                                      </p:to>
                                    </p:set>
                                    <p:animEffect transition="in" filter="strips(downRight)">
                                      <p:cBhvr>
                                        <p:cTn id="19" dur="500"/>
                                        <p:tgtEl>
                                          <p:spTgt spid="411650">
                                            <p:txEl>
                                              <p:pRg st="4" end="4"/>
                                            </p:txEl>
                                          </p:spTgt>
                                        </p:tgtEl>
                                      </p:cBhvr>
                                    </p:animEffect>
                                  </p:childTnLst>
                                </p:cTn>
                              </p:par>
                              <p:par>
                                <p:cTn id="20" presetID="18" presetClass="entr" presetSubtype="6" fill="hold" grpId="0" nodeType="withEffect">
                                  <p:stCondLst>
                                    <p:cond delay="0"/>
                                  </p:stCondLst>
                                  <p:childTnLst>
                                    <p:set>
                                      <p:cBhvr>
                                        <p:cTn id="21" dur="1" fill="hold">
                                          <p:stCondLst>
                                            <p:cond delay="0"/>
                                          </p:stCondLst>
                                        </p:cTn>
                                        <p:tgtEl>
                                          <p:spTgt spid="411650">
                                            <p:txEl>
                                              <p:pRg st="5" end="5"/>
                                            </p:txEl>
                                          </p:spTgt>
                                        </p:tgtEl>
                                        <p:attrNameLst>
                                          <p:attrName>style.visibility</p:attrName>
                                        </p:attrNameLst>
                                      </p:cBhvr>
                                      <p:to>
                                        <p:strVal val="visible"/>
                                      </p:to>
                                    </p:set>
                                    <p:animEffect transition="in" filter="strips(downRight)">
                                      <p:cBhvr>
                                        <p:cTn id="22" dur="500"/>
                                        <p:tgtEl>
                                          <p:spTgt spid="411650">
                                            <p:txEl>
                                              <p:pRg st="5" end="5"/>
                                            </p:txEl>
                                          </p:spTgt>
                                        </p:tgtEl>
                                      </p:cBhvr>
                                    </p:animEffect>
                                  </p:childTnLst>
                                </p:cTn>
                              </p:par>
                            </p:childTnLst>
                          </p:cTn>
                        </p:par>
                        <p:par>
                          <p:cTn id="23" fill="hold" nodeType="afterGroup">
                            <p:stCondLst>
                              <p:cond delay="500"/>
                            </p:stCondLst>
                            <p:childTnLst>
                              <p:par>
                                <p:cTn id="24" presetID="16" presetClass="entr" presetSubtype="37" fill="hold" grpId="0" nodeType="afterEffect">
                                  <p:stCondLst>
                                    <p:cond delay="0"/>
                                  </p:stCondLst>
                                  <p:childTnLst>
                                    <p:set>
                                      <p:cBhvr>
                                        <p:cTn id="25" dur="1" fill="hold">
                                          <p:stCondLst>
                                            <p:cond delay="0"/>
                                          </p:stCondLst>
                                        </p:cTn>
                                        <p:tgtEl>
                                          <p:spTgt spid="411652"/>
                                        </p:tgtEl>
                                        <p:attrNameLst>
                                          <p:attrName>style.visibility</p:attrName>
                                        </p:attrNameLst>
                                      </p:cBhvr>
                                      <p:to>
                                        <p:strVal val="visible"/>
                                      </p:to>
                                    </p:set>
                                    <p:animEffect transition="in" filter="barn(outVertical)">
                                      <p:cBhvr>
                                        <p:cTn id="26" dur="500"/>
                                        <p:tgtEl>
                                          <p:spTgt spid="411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650" grpId="0" build="p" autoUpdateAnimBg="0" advAuto="0"/>
      <p:bldP spid="411652" grpId="0" autoUpdateAnimBg="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ChangeArrowheads="1"/>
          </p:cNvSpPr>
          <p:nvPr/>
        </p:nvSpPr>
        <p:spPr bwMode="auto">
          <a:xfrm>
            <a:off x="2984501" y="1137444"/>
            <a:ext cx="7767637"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510" tIns="53755" rIns="107510" bIns="53755"/>
          <a:lstStyle>
            <a:lvl1pPr marL="403225" indent="-403225" defTabSz="1074738">
              <a:spcBef>
                <a:spcPct val="20000"/>
              </a:spcBef>
              <a:buBlip>
                <a:blip r:embed="rId3"/>
              </a:buBlip>
              <a:defRPr sz="3000">
                <a:solidFill>
                  <a:schemeClr val="tx1"/>
                </a:solidFill>
                <a:latin typeface="Arial" charset="0"/>
              </a:defRPr>
            </a:lvl1pPr>
            <a:lvl2pPr marL="873125" indent="-334963" defTabSz="1074738">
              <a:spcBef>
                <a:spcPct val="20000"/>
              </a:spcBef>
              <a:buChar char="–"/>
              <a:defRPr sz="2800">
                <a:solidFill>
                  <a:schemeClr val="tx1"/>
                </a:solidFill>
                <a:latin typeface="Arial" charset="0"/>
              </a:defRPr>
            </a:lvl2pPr>
            <a:lvl3pPr marL="1344613" indent="-269875"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buClr>
                <a:schemeClr val="tx2"/>
              </a:buClr>
              <a:buSzPct val="75000"/>
              <a:buFont typeface="Monotype Sorts" pitchFamily="2" charset="2"/>
              <a:buNone/>
            </a:pPr>
            <a:r>
              <a:rPr lang="pt-BR" altLang="pt-BR" sz="3200" b="0" i="1" dirty="0">
                <a:solidFill>
                  <a:srgbClr val="0066CC"/>
                </a:solidFill>
              </a:rPr>
              <a:t>Detectores de fogo</a:t>
            </a:r>
          </a:p>
          <a:p>
            <a:pPr lvl="1">
              <a:buClr>
                <a:schemeClr val="tx1"/>
              </a:buClr>
              <a:buFontTx/>
              <a:buChar char="•"/>
            </a:pPr>
            <a:r>
              <a:rPr lang="pt-BR" altLang="pt-BR" b="0" dirty="0" smtClean="0"/>
              <a:t>FUMAÇA </a:t>
            </a:r>
            <a:r>
              <a:rPr lang="pt-BR" altLang="pt-BR" b="0" dirty="0"/>
              <a:t>(iônico)</a:t>
            </a:r>
            <a:r>
              <a:rPr lang="pt-BR" altLang="pt-BR" sz="2000" b="0" dirty="0"/>
              <a:t> </a:t>
            </a:r>
          </a:p>
          <a:p>
            <a:pPr lvl="1">
              <a:buClr>
                <a:schemeClr val="tx1"/>
              </a:buClr>
              <a:buFontTx/>
              <a:buNone/>
            </a:pPr>
            <a:r>
              <a:rPr lang="pt-BR" altLang="pt-BR" sz="1200" b="0" dirty="0">
                <a:solidFill>
                  <a:schemeClr val="tx2"/>
                </a:solidFill>
              </a:rPr>
              <a:t>        </a:t>
            </a:r>
            <a:r>
              <a:rPr lang="pt-BR" altLang="pt-BR" sz="1800" dirty="0"/>
              <a:t>Os </a:t>
            </a:r>
            <a:r>
              <a:rPr lang="pt-BR" altLang="pt-BR" sz="1800" dirty="0" err="1"/>
              <a:t>detetores</a:t>
            </a:r>
            <a:r>
              <a:rPr lang="pt-BR" altLang="pt-BR" sz="1800" dirty="0"/>
              <a:t> iônicos são baseados na detecção através de um dupla câmara de ionização, com fonte </a:t>
            </a:r>
            <a:r>
              <a:rPr lang="pt-BR" altLang="pt-BR" sz="1800" dirty="0" err="1"/>
              <a:t>radiotiva</a:t>
            </a:r>
            <a:r>
              <a:rPr lang="pt-BR" altLang="pt-BR" sz="1800" dirty="0"/>
              <a:t> de baixa atividade e incorporam filtros contra falsos alarmes produzidos por vibrações ou ruídos elétricos.</a:t>
            </a:r>
            <a:r>
              <a:rPr lang="pt-BR" altLang="pt-BR" sz="1800" b="0" dirty="0">
                <a:solidFill>
                  <a:schemeClr val="tx2"/>
                </a:solidFill>
              </a:rPr>
              <a:t>        </a:t>
            </a:r>
            <a:endParaRPr lang="pt-BR" altLang="pt-BR" sz="1800" b="0" dirty="0">
              <a:solidFill>
                <a:srgbClr val="0066CC"/>
              </a:solidFill>
            </a:endParaRPr>
          </a:p>
        </p:txBody>
      </p:sp>
      <p:sp>
        <p:nvSpPr>
          <p:cNvPr id="413699" name="Rectangle 3"/>
          <p:cNvSpPr>
            <a:spLocks noChangeArrowheads="1"/>
          </p:cNvSpPr>
          <p:nvPr/>
        </p:nvSpPr>
        <p:spPr bwMode="auto">
          <a:xfrm>
            <a:off x="2286000" y="227013"/>
            <a:ext cx="8224838"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510" tIns="53755" rIns="107510" bIns="53755"/>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r" eaLnBrk="1" hangingPunct="1">
              <a:lnSpc>
                <a:spcPct val="130000"/>
              </a:lnSpc>
              <a:spcBef>
                <a:spcPct val="0"/>
              </a:spcBef>
              <a:buFontTx/>
              <a:buNone/>
            </a:pPr>
            <a:r>
              <a:rPr lang="en-US" altLang="pt-BR" sz="3100">
                <a:solidFill>
                  <a:schemeClr val="bg1"/>
                </a:solidFill>
              </a:rPr>
              <a:t>SISTEMA DE DETECÇÃO DE FOGO E GÁS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413698">
                                            <p:txEl>
                                              <p:pRg st="0" end="0"/>
                                            </p:txEl>
                                          </p:spTgt>
                                        </p:tgtEl>
                                        <p:attrNameLst>
                                          <p:attrName>style.visibility</p:attrName>
                                        </p:attrNameLst>
                                      </p:cBhvr>
                                      <p:to>
                                        <p:strVal val="visible"/>
                                      </p:to>
                                    </p:set>
                                    <p:animEffect transition="in" filter="strips(downRight)">
                                      <p:cBhvr>
                                        <p:cTn id="7" dur="500"/>
                                        <p:tgtEl>
                                          <p:spTgt spid="413698">
                                            <p:txEl>
                                              <p:pRg st="0" end="0"/>
                                            </p:txEl>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413698">
                                            <p:txEl>
                                              <p:pRg st="1" end="1"/>
                                            </p:txEl>
                                          </p:spTgt>
                                        </p:tgtEl>
                                        <p:attrNameLst>
                                          <p:attrName>style.visibility</p:attrName>
                                        </p:attrNameLst>
                                      </p:cBhvr>
                                      <p:to>
                                        <p:strVal val="visible"/>
                                      </p:to>
                                    </p:set>
                                    <p:animEffect transition="in" filter="strips(downRight)">
                                      <p:cBhvr>
                                        <p:cTn id="10" dur="500"/>
                                        <p:tgtEl>
                                          <p:spTgt spid="413698">
                                            <p:txEl>
                                              <p:pRg st="1" end="1"/>
                                            </p:txEl>
                                          </p:spTgt>
                                        </p:tgtEl>
                                      </p:cBhvr>
                                    </p:animEffect>
                                  </p:childTnLst>
                                </p:cTn>
                              </p:par>
                              <p:par>
                                <p:cTn id="11" presetID="18" presetClass="entr" presetSubtype="6" fill="hold" grpId="0" nodeType="withEffect">
                                  <p:stCondLst>
                                    <p:cond delay="0"/>
                                  </p:stCondLst>
                                  <p:childTnLst>
                                    <p:set>
                                      <p:cBhvr>
                                        <p:cTn id="12" dur="1" fill="hold">
                                          <p:stCondLst>
                                            <p:cond delay="0"/>
                                          </p:stCondLst>
                                        </p:cTn>
                                        <p:tgtEl>
                                          <p:spTgt spid="413698">
                                            <p:txEl>
                                              <p:pRg st="2" end="2"/>
                                            </p:txEl>
                                          </p:spTgt>
                                        </p:tgtEl>
                                        <p:attrNameLst>
                                          <p:attrName>style.visibility</p:attrName>
                                        </p:attrNameLst>
                                      </p:cBhvr>
                                      <p:to>
                                        <p:strVal val="visible"/>
                                      </p:to>
                                    </p:set>
                                    <p:animEffect transition="in" filter="strips(downRight)">
                                      <p:cBhvr>
                                        <p:cTn id="13" dur="500"/>
                                        <p:tgtEl>
                                          <p:spTgt spid="413698">
                                            <p:txEl>
                                              <p:pRg st="2" end="2"/>
                                            </p:txEl>
                                          </p:spTgt>
                                        </p:tgtEl>
                                      </p:cBhvr>
                                    </p:animEffect>
                                  </p:childTnLst>
                                </p:cTn>
                              </p:par>
                            </p:childTnLst>
                          </p:cTn>
                        </p:par>
                        <p:par>
                          <p:cTn id="14" fill="hold" nodeType="afterGroup">
                            <p:stCondLst>
                              <p:cond delay="500"/>
                            </p:stCondLst>
                            <p:childTnLst>
                              <p:par>
                                <p:cTn id="15" presetID="16" presetClass="entr" presetSubtype="37" fill="hold" grpId="0" nodeType="afterEffect">
                                  <p:stCondLst>
                                    <p:cond delay="0"/>
                                  </p:stCondLst>
                                  <p:childTnLst>
                                    <p:set>
                                      <p:cBhvr>
                                        <p:cTn id="16" dur="1" fill="hold">
                                          <p:stCondLst>
                                            <p:cond delay="0"/>
                                          </p:stCondLst>
                                        </p:cTn>
                                        <p:tgtEl>
                                          <p:spTgt spid="413699"/>
                                        </p:tgtEl>
                                        <p:attrNameLst>
                                          <p:attrName>style.visibility</p:attrName>
                                        </p:attrNameLst>
                                      </p:cBhvr>
                                      <p:to>
                                        <p:strVal val="visible"/>
                                      </p:to>
                                    </p:set>
                                    <p:animEffect transition="in" filter="barn(outVertical)">
                                      <p:cBhvr>
                                        <p:cTn id="17" dur="500"/>
                                        <p:tgtEl>
                                          <p:spTgt spid="4136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698" grpId="0" build="p" autoUpdateAnimBg="0" advAuto="0"/>
      <p:bldP spid="413699" grpId="0" autoUpdateAnimBg="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2"/>
          <p:cNvSpPr>
            <a:spLocks noChangeArrowheads="1"/>
          </p:cNvSpPr>
          <p:nvPr/>
        </p:nvSpPr>
        <p:spPr bwMode="auto">
          <a:xfrm>
            <a:off x="2984501" y="1137444"/>
            <a:ext cx="7767637"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510" tIns="53755" rIns="107510" bIns="53755"/>
          <a:lstStyle>
            <a:lvl1pPr marL="403225" indent="-403225" defTabSz="1074738">
              <a:spcBef>
                <a:spcPct val="20000"/>
              </a:spcBef>
              <a:buBlip>
                <a:blip r:embed="rId3"/>
              </a:buBlip>
              <a:defRPr sz="3000">
                <a:solidFill>
                  <a:schemeClr val="tx1"/>
                </a:solidFill>
                <a:latin typeface="Arial" charset="0"/>
              </a:defRPr>
            </a:lvl1pPr>
            <a:lvl2pPr marL="873125" indent="-334963" defTabSz="1074738">
              <a:spcBef>
                <a:spcPct val="20000"/>
              </a:spcBef>
              <a:buChar char="–"/>
              <a:defRPr sz="2800">
                <a:solidFill>
                  <a:schemeClr val="tx1"/>
                </a:solidFill>
                <a:latin typeface="Arial" charset="0"/>
              </a:defRPr>
            </a:lvl2pPr>
            <a:lvl3pPr marL="1344613" indent="-269875"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buClr>
                <a:schemeClr val="tx2"/>
              </a:buClr>
              <a:buSzPct val="75000"/>
              <a:buFont typeface="Monotype Sorts" pitchFamily="2" charset="2"/>
              <a:buNone/>
            </a:pPr>
            <a:r>
              <a:rPr lang="pt-BR" altLang="pt-BR" sz="3200" b="0" i="1" dirty="0">
                <a:solidFill>
                  <a:srgbClr val="0066CC"/>
                </a:solidFill>
              </a:rPr>
              <a:t>Detectores de fogo</a:t>
            </a:r>
          </a:p>
          <a:p>
            <a:pPr>
              <a:buClr>
                <a:schemeClr val="tx2"/>
              </a:buClr>
              <a:buSzPct val="75000"/>
              <a:buFont typeface="Monotype Sorts" pitchFamily="2" charset="2"/>
              <a:buNone/>
            </a:pPr>
            <a:endParaRPr lang="pt-BR" altLang="pt-BR" sz="3200" b="0" i="1" dirty="0">
              <a:solidFill>
                <a:srgbClr val="0066CC"/>
              </a:solidFill>
            </a:endParaRPr>
          </a:p>
          <a:p>
            <a:pPr lvl="1">
              <a:buClr>
                <a:schemeClr val="tx1"/>
              </a:buClr>
              <a:buFontTx/>
              <a:buChar char="•"/>
            </a:pPr>
            <a:r>
              <a:rPr lang="pt-BR" altLang="pt-BR" b="0" dirty="0"/>
              <a:t>FUMAÇA (ótico)</a:t>
            </a:r>
            <a:r>
              <a:rPr lang="pt-BR" altLang="pt-BR" sz="2000" b="0" dirty="0"/>
              <a:t> </a:t>
            </a:r>
          </a:p>
          <a:p>
            <a:pPr lvl="1">
              <a:buClr>
                <a:schemeClr val="tx1"/>
              </a:buClr>
              <a:buFontTx/>
              <a:buNone/>
            </a:pPr>
            <a:r>
              <a:rPr lang="pt-BR" altLang="pt-BR" sz="1200" b="0" dirty="0">
                <a:solidFill>
                  <a:schemeClr val="tx2"/>
                </a:solidFill>
              </a:rPr>
              <a:t>        </a:t>
            </a:r>
            <a:r>
              <a:rPr lang="pt-BR" altLang="pt-BR" sz="1800" dirty="0"/>
              <a:t>Os </a:t>
            </a:r>
            <a:r>
              <a:rPr lang="pt-BR" altLang="pt-BR" sz="1800" dirty="0" err="1"/>
              <a:t>detetores</a:t>
            </a:r>
            <a:r>
              <a:rPr lang="pt-BR" altLang="pt-BR" sz="1800" dirty="0"/>
              <a:t> óticos são baseados na dispersão provocada pela fumaça, na luz de infravermelha pulsante de um emissor, captada por um </a:t>
            </a:r>
            <a:r>
              <a:rPr lang="pt-BR" altLang="pt-BR" sz="1800" dirty="0" err="1"/>
              <a:t>fotossensor</a:t>
            </a:r>
            <a:r>
              <a:rPr lang="pt-BR" altLang="pt-BR" sz="1800" dirty="0"/>
              <a:t> em ângulo. Compensa internamente os efeitos da poeira e outros contaminantes ambientais.</a:t>
            </a:r>
            <a:r>
              <a:rPr lang="pt-BR" altLang="pt-BR" sz="1800" b="0" dirty="0">
                <a:solidFill>
                  <a:schemeClr val="tx2"/>
                </a:solidFill>
              </a:rPr>
              <a:t>        </a:t>
            </a:r>
            <a:endParaRPr lang="pt-BR" altLang="pt-BR" sz="1800" b="0" dirty="0">
              <a:solidFill>
                <a:srgbClr val="0066CC"/>
              </a:solidFill>
            </a:endParaRPr>
          </a:p>
        </p:txBody>
      </p:sp>
      <p:sp>
        <p:nvSpPr>
          <p:cNvPr id="415747" name="Rectangle 3"/>
          <p:cNvSpPr>
            <a:spLocks noChangeArrowheads="1"/>
          </p:cNvSpPr>
          <p:nvPr/>
        </p:nvSpPr>
        <p:spPr bwMode="auto">
          <a:xfrm>
            <a:off x="2286000" y="227013"/>
            <a:ext cx="8224838"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510" tIns="53755" rIns="107510" bIns="53755"/>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r" eaLnBrk="1" hangingPunct="1">
              <a:lnSpc>
                <a:spcPct val="130000"/>
              </a:lnSpc>
              <a:spcBef>
                <a:spcPct val="0"/>
              </a:spcBef>
              <a:buFontTx/>
              <a:buNone/>
            </a:pPr>
            <a:r>
              <a:rPr lang="en-US" altLang="pt-BR" sz="3100">
                <a:solidFill>
                  <a:schemeClr val="bg1"/>
                </a:solidFill>
              </a:rPr>
              <a:t>SISTEMA DE DETECÇÃO DE FOGO E GÁS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415746">
                                            <p:txEl>
                                              <p:pRg st="0" end="0"/>
                                            </p:txEl>
                                          </p:spTgt>
                                        </p:tgtEl>
                                        <p:attrNameLst>
                                          <p:attrName>style.visibility</p:attrName>
                                        </p:attrNameLst>
                                      </p:cBhvr>
                                      <p:to>
                                        <p:strVal val="visible"/>
                                      </p:to>
                                    </p:set>
                                    <p:animEffect transition="in" filter="strips(downRight)">
                                      <p:cBhvr>
                                        <p:cTn id="7" dur="500"/>
                                        <p:tgtEl>
                                          <p:spTgt spid="415746">
                                            <p:txEl>
                                              <p:pRg st="0" end="0"/>
                                            </p:txEl>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415746">
                                            <p:txEl>
                                              <p:pRg st="2" end="2"/>
                                            </p:txEl>
                                          </p:spTgt>
                                        </p:tgtEl>
                                        <p:attrNameLst>
                                          <p:attrName>style.visibility</p:attrName>
                                        </p:attrNameLst>
                                      </p:cBhvr>
                                      <p:to>
                                        <p:strVal val="visible"/>
                                      </p:to>
                                    </p:set>
                                    <p:animEffect transition="in" filter="strips(downRight)">
                                      <p:cBhvr>
                                        <p:cTn id="10" dur="500"/>
                                        <p:tgtEl>
                                          <p:spTgt spid="415746">
                                            <p:txEl>
                                              <p:pRg st="2" end="2"/>
                                            </p:txEl>
                                          </p:spTgt>
                                        </p:tgtEl>
                                      </p:cBhvr>
                                    </p:animEffect>
                                  </p:childTnLst>
                                </p:cTn>
                              </p:par>
                              <p:par>
                                <p:cTn id="11" presetID="18" presetClass="entr" presetSubtype="6" fill="hold" grpId="0" nodeType="withEffect">
                                  <p:stCondLst>
                                    <p:cond delay="0"/>
                                  </p:stCondLst>
                                  <p:childTnLst>
                                    <p:set>
                                      <p:cBhvr>
                                        <p:cTn id="12" dur="1" fill="hold">
                                          <p:stCondLst>
                                            <p:cond delay="0"/>
                                          </p:stCondLst>
                                        </p:cTn>
                                        <p:tgtEl>
                                          <p:spTgt spid="415746">
                                            <p:txEl>
                                              <p:pRg st="3" end="3"/>
                                            </p:txEl>
                                          </p:spTgt>
                                        </p:tgtEl>
                                        <p:attrNameLst>
                                          <p:attrName>style.visibility</p:attrName>
                                        </p:attrNameLst>
                                      </p:cBhvr>
                                      <p:to>
                                        <p:strVal val="visible"/>
                                      </p:to>
                                    </p:set>
                                    <p:animEffect transition="in" filter="strips(downRight)">
                                      <p:cBhvr>
                                        <p:cTn id="13" dur="500"/>
                                        <p:tgtEl>
                                          <p:spTgt spid="415746">
                                            <p:txEl>
                                              <p:pRg st="3" end="3"/>
                                            </p:txEl>
                                          </p:spTgt>
                                        </p:tgtEl>
                                      </p:cBhvr>
                                    </p:animEffect>
                                  </p:childTnLst>
                                </p:cTn>
                              </p:par>
                            </p:childTnLst>
                          </p:cTn>
                        </p:par>
                        <p:par>
                          <p:cTn id="14" fill="hold" nodeType="afterGroup">
                            <p:stCondLst>
                              <p:cond delay="500"/>
                            </p:stCondLst>
                            <p:childTnLst>
                              <p:par>
                                <p:cTn id="15" presetID="16" presetClass="entr" presetSubtype="37" fill="hold" grpId="0" nodeType="afterEffect">
                                  <p:stCondLst>
                                    <p:cond delay="0"/>
                                  </p:stCondLst>
                                  <p:childTnLst>
                                    <p:set>
                                      <p:cBhvr>
                                        <p:cTn id="16" dur="1" fill="hold">
                                          <p:stCondLst>
                                            <p:cond delay="0"/>
                                          </p:stCondLst>
                                        </p:cTn>
                                        <p:tgtEl>
                                          <p:spTgt spid="415747"/>
                                        </p:tgtEl>
                                        <p:attrNameLst>
                                          <p:attrName>style.visibility</p:attrName>
                                        </p:attrNameLst>
                                      </p:cBhvr>
                                      <p:to>
                                        <p:strVal val="visible"/>
                                      </p:to>
                                    </p:set>
                                    <p:animEffect transition="in" filter="barn(outVertical)">
                                      <p:cBhvr>
                                        <p:cTn id="17" dur="500"/>
                                        <p:tgtEl>
                                          <p:spTgt spid="4157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746" grpId="0" build="p" autoUpdateAnimBg="0" advAuto="0"/>
      <p:bldP spid="415747" grpId="0" autoUpdateAnimBg="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ChangeArrowheads="1"/>
          </p:cNvSpPr>
          <p:nvPr/>
        </p:nvSpPr>
        <p:spPr bwMode="auto">
          <a:xfrm>
            <a:off x="2984501" y="1137444"/>
            <a:ext cx="7767637"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510" tIns="53755" rIns="107510" bIns="53755"/>
          <a:lstStyle>
            <a:lvl1pPr marL="403225" indent="-403225" defTabSz="1074738">
              <a:spcBef>
                <a:spcPct val="20000"/>
              </a:spcBef>
              <a:buBlip>
                <a:blip r:embed="rId3"/>
              </a:buBlip>
              <a:defRPr sz="3000">
                <a:solidFill>
                  <a:schemeClr val="tx1"/>
                </a:solidFill>
                <a:latin typeface="Arial" charset="0"/>
              </a:defRPr>
            </a:lvl1pPr>
            <a:lvl2pPr marL="873125" indent="-334963" defTabSz="1074738">
              <a:spcBef>
                <a:spcPct val="20000"/>
              </a:spcBef>
              <a:buChar char="–"/>
              <a:defRPr sz="2800">
                <a:solidFill>
                  <a:schemeClr val="tx1"/>
                </a:solidFill>
                <a:latin typeface="Arial" charset="0"/>
              </a:defRPr>
            </a:lvl2pPr>
            <a:lvl3pPr marL="1344613" indent="-269875"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buClr>
                <a:schemeClr val="tx2"/>
              </a:buClr>
              <a:buSzPct val="75000"/>
              <a:buFont typeface="Monotype Sorts" pitchFamily="2" charset="2"/>
              <a:buNone/>
            </a:pPr>
            <a:r>
              <a:rPr lang="pt-BR" altLang="pt-BR" sz="3200" b="0" i="1" dirty="0">
                <a:solidFill>
                  <a:srgbClr val="0066CC"/>
                </a:solidFill>
              </a:rPr>
              <a:t>Tipos de detectores de gás</a:t>
            </a:r>
          </a:p>
          <a:p>
            <a:pPr>
              <a:buClr>
                <a:schemeClr val="tx2"/>
              </a:buClr>
              <a:buSzPct val="75000"/>
              <a:buFont typeface="Monotype Sorts" pitchFamily="2" charset="2"/>
              <a:buNone/>
            </a:pPr>
            <a:endParaRPr lang="pt-BR" altLang="pt-BR" sz="3200" b="0" i="1" dirty="0">
              <a:solidFill>
                <a:srgbClr val="0066CC"/>
              </a:solidFill>
            </a:endParaRPr>
          </a:p>
          <a:p>
            <a:pPr lvl="1">
              <a:buClr>
                <a:schemeClr val="tx1"/>
              </a:buClr>
              <a:buFontTx/>
              <a:buChar char="•"/>
            </a:pPr>
            <a:r>
              <a:rPr lang="pt-BR" altLang="pt-BR" b="0" dirty="0"/>
              <a:t>COMBUSTÍVEL </a:t>
            </a:r>
          </a:p>
          <a:p>
            <a:pPr lvl="2">
              <a:buClr>
                <a:schemeClr val="tx1"/>
              </a:buClr>
              <a:buFontTx/>
              <a:buNone/>
            </a:pPr>
            <a:r>
              <a:rPr lang="pt-BR" altLang="pt-BR" sz="2400" b="0" dirty="0"/>
              <a:t>CATALÍTICO e IR </a:t>
            </a:r>
            <a:r>
              <a:rPr lang="pt-BR" altLang="pt-BR" sz="2000" b="0" dirty="0"/>
              <a:t> </a:t>
            </a:r>
          </a:p>
          <a:p>
            <a:pPr lvl="2">
              <a:buClr>
                <a:schemeClr val="tx1"/>
              </a:buClr>
              <a:buFontTx/>
              <a:buNone/>
            </a:pPr>
            <a:endParaRPr lang="pt-BR" altLang="pt-BR" sz="2000" b="0" dirty="0"/>
          </a:p>
          <a:p>
            <a:pPr lvl="1">
              <a:buClr>
                <a:schemeClr val="tx1"/>
              </a:buClr>
              <a:buFontTx/>
              <a:buChar char="•"/>
            </a:pPr>
            <a:r>
              <a:rPr lang="pt-BR" altLang="pt-BR" b="0" dirty="0"/>
              <a:t>TÓXICO (H2S)</a:t>
            </a:r>
          </a:p>
          <a:p>
            <a:pPr lvl="2">
              <a:buClr>
                <a:schemeClr val="tx1"/>
              </a:buClr>
              <a:buFontTx/>
              <a:buNone/>
            </a:pPr>
            <a:r>
              <a:rPr lang="pt-BR" altLang="pt-BR" sz="2400" b="0" dirty="0"/>
              <a:t>ELETROQUÍMICO  </a:t>
            </a:r>
          </a:p>
          <a:p>
            <a:pPr lvl="2">
              <a:buClr>
                <a:schemeClr val="tx1"/>
              </a:buClr>
              <a:buFontTx/>
              <a:buNone/>
            </a:pPr>
            <a:endParaRPr lang="pt-BR" altLang="pt-BR" sz="2400" b="0" dirty="0"/>
          </a:p>
          <a:p>
            <a:pPr lvl="1">
              <a:buClr>
                <a:schemeClr val="tx1"/>
              </a:buClr>
              <a:buFontTx/>
              <a:buNone/>
            </a:pPr>
            <a:endParaRPr lang="pt-BR" altLang="pt-BR" b="0" dirty="0"/>
          </a:p>
          <a:p>
            <a:pPr lvl="2">
              <a:buClr>
                <a:schemeClr val="tx1"/>
              </a:buClr>
              <a:buFontTx/>
              <a:buNone/>
            </a:pPr>
            <a:endParaRPr lang="pt-BR" altLang="pt-BR" sz="2800" b="0" dirty="0">
              <a:solidFill>
                <a:srgbClr val="0066CC"/>
              </a:solidFill>
            </a:endParaRPr>
          </a:p>
          <a:p>
            <a:pPr lvl="1">
              <a:buClr>
                <a:schemeClr val="tx1"/>
              </a:buClr>
              <a:buFontTx/>
              <a:buNone/>
            </a:pPr>
            <a:endParaRPr lang="en-US" altLang="pt-BR" sz="3100" b="0" dirty="0">
              <a:solidFill>
                <a:srgbClr val="0066CC"/>
              </a:solidFill>
            </a:endParaRPr>
          </a:p>
        </p:txBody>
      </p:sp>
      <p:sp>
        <p:nvSpPr>
          <p:cNvPr id="417795" name="Rectangle 3"/>
          <p:cNvSpPr>
            <a:spLocks noChangeArrowheads="1"/>
          </p:cNvSpPr>
          <p:nvPr/>
        </p:nvSpPr>
        <p:spPr bwMode="auto">
          <a:xfrm>
            <a:off x="2286000" y="227013"/>
            <a:ext cx="8224838"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510" tIns="53755" rIns="107510" bIns="53755"/>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r" eaLnBrk="1" hangingPunct="1">
              <a:lnSpc>
                <a:spcPct val="130000"/>
              </a:lnSpc>
              <a:spcBef>
                <a:spcPct val="0"/>
              </a:spcBef>
              <a:buFontTx/>
              <a:buNone/>
            </a:pPr>
            <a:r>
              <a:rPr lang="en-US" altLang="pt-BR" sz="3100">
                <a:solidFill>
                  <a:schemeClr val="bg1"/>
                </a:solidFill>
              </a:rPr>
              <a:t>SISTEMA DE DETECÇÃO DE FOGO E GÁS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417794">
                                            <p:txEl>
                                              <p:pRg st="0" end="0"/>
                                            </p:txEl>
                                          </p:spTgt>
                                        </p:tgtEl>
                                        <p:attrNameLst>
                                          <p:attrName>style.visibility</p:attrName>
                                        </p:attrNameLst>
                                      </p:cBhvr>
                                      <p:to>
                                        <p:strVal val="visible"/>
                                      </p:to>
                                    </p:set>
                                    <p:animEffect transition="in" filter="strips(downRight)">
                                      <p:cBhvr>
                                        <p:cTn id="7" dur="500"/>
                                        <p:tgtEl>
                                          <p:spTgt spid="417794">
                                            <p:txEl>
                                              <p:pRg st="0" end="0"/>
                                            </p:txEl>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417794">
                                            <p:txEl>
                                              <p:pRg st="2" end="2"/>
                                            </p:txEl>
                                          </p:spTgt>
                                        </p:tgtEl>
                                        <p:attrNameLst>
                                          <p:attrName>style.visibility</p:attrName>
                                        </p:attrNameLst>
                                      </p:cBhvr>
                                      <p:to>
                                        <p:strVal val="visible"/>
                                      </p:to>
                                    </p:set>
                                    <p:animEffect transition="in" filter="strips(downRight)">
                                      <p:cBhvr>
                                        <p:cTn id="10" dur="500"/>
                                        <p:tgtEl>
                                          <p:spTgt spid="417794">
                                            <p:txEl>
                                              <p:pRg st="2" end="2"/>
                                            </p:txEl>
                                          </p:spTgt>
                                        </p:tgtEl>
                                      </p:cBhvr>
                                    </p:animEffect>
                                  </p:childTnLst>
                                </p:cTn>
                              </p:par>
                              <p:par>
                                <p:cTn id="11" presetID="18" presetClass="entr" presetSubtype="6" fill="hold" grpId="0" nodeType="withEffect">
                                  <p:stCondLst>
                                    <p:cond delay="0"/>
                                  </p:stCondLst>
                                  <p:childTnLst>
                                    <p:set>
                                      <p:cBhvr>
                                        <p:cTn id="12" dur="1" fill="hold">
                                          <p:stCondLst>
                                            <p:cond delay="0"/>
                                          </p:stCondLst>
                                        </p:cTn>
                                        <p:tgtEl>
                                          <p:spTgt spid="417794">
                                            <p:txEl>
                                              <p:pRg st="3" end="3"/>
                                            </p:txEl>
                                          </p:spTgt>
                                        </p:tgtEl>
                                        <p:attrNameLst>
                                          <p:attrName>style.visibility</p:attrName>
                                        </p:attrNameLst>
                                      </p:cBhvr>
                                      <p:to>
                                        <p:strVal val="visible"/>
                                      </p:to>
                                    </p:set>
                                    <p:animEffect transition="in" filter="strips(downRight)">
                                      <p:cBhvr>
                                        <p:cTn id="13" dur="500"/>
                                        <p:tgtEl>
                                          <p:spTgt spid="417794">
                                            <p:txEl>
                                              <p:pRg st="3" end="3"/>
                                            </p:txEl>
                                          </p:spTgt>
                                        </p:tgtEl>
                                      </p:cBhvr>
                                    </p:animEffect>
                                  </p:childTnLst>
                                </p:cTn>
                              </p:par>
                              <p:par>
                                <p:cTn id="14" presetID="18" presetClass="entr" presetSubtype="6" fill="hold" grpId="0" nodeType="withEffect">
                                  <p:stCondLst>
                                    <p:cond delay="0"/>
                                  </p:stCondLst>
                                  <p:childTnLst>
                                    <p:set>
                                      <p:cBhvr>
                                        <p:cTn id="15" dur="1" fill="hold">
                                          <p:stCondLst>
                                            <p:cond delay="0"/>
                                          </p:stCondLst>
                                        </p:cTn>
                                        <p:tgtEl>
                                          <p:spTgt spid="417794">
                                            <p:txEl>
                                              <p:pRg st="5" end="5"/>
                                            </p:txEl>
                                          </p:spTgt>
                                        </p:tgtEl>
                                        <p:attrNameLst>
                                          <p:attrName>style.visibility</p:attrName>
                                        </p:attrNameLst>
                                      </p:cBhvr>
                                      <p:to>
                                        <p:strVal val="visible"/>
                                      </p:to>
                                    </p:set>
                                    <p:animEffect transition="in" filter="strips(downRight)">
                                      <p:cBhvr>
                                        <p:cTn id="16" dur="500"/>
                                        <p:tgtEl>
                                          <p:spTgt spid="417794">
                                            <p:txEl>
                                              <p:pRg st="5" end="5"/>
                                            </p:txEl>
                                          </p:spTgt>
                                        </p:tgtEl>
                                      </p:cBhvr>
                                    </p:animEffect>
                                  </p:childTnLst>
                                </p:cTn>
                              </p:par>
                              <p:par>
                                <p:cTn id="17" presetID="18" presetClass="entr" presetSubtype="6" fill="hold" grpId="0" nodeType="withEffect">
                                  <p:stCondLst>
                                    <p:cond delay="0"/>
                                  </p:stCondLst>
                                  <p:childTnLst>
                                    <p:set>
                                      <p:cBhvr>
                                        <p:cTn id="18" dur="1" fill="hold">
                                          <p:stCondLst>
                                            <p:cond delay="0"/>
                                          </p:stCondLst>
                                        </p:cTn>
                                        <p:tgtEl>
                                          <p:spTgt spid="417794">
                                            <p:txEl>
                                              <p:pRg st="6" end="6"/>
                                            </p:txEl>
                                          </p:spTgt>
                                        </p:tgtEl>
                                        <p:attrNameLst>
                                          <p:attrName>style.visibility</p:attrName>
                                        </p:attrNameLst>
                                      </p:cBhvr>
                                      <p:to>
                                        <p:strVal val="visible"/>
                                      </p:to>
                                    </p:set>
                                    <p:animEffect transition="in" filter="strips(downRight)">
                                      <p:cBhvr>
                                        <p:cTn id="19" dur="500"/>
                                        <p:tgtEl>
                                          <p:spTgt spid="417794">
                                            <p:txEl>
                                              <p:pRg st="6" end="6"/>
                                            </p:txEl>
                                          </p:spTgt>
                                        </p:tgtEl>
                                      </p:cBhvr>
                                    </p:animEffect>
                                  </p:childTnLst>
                                </p:cTn>
                              </p:par>
                            </p:childTnLst>
                          </p:cTn>
                        </p:par>
                        <p:par>
                          <p:cTn id="20" fill="hold" nodeType="afterGroup">
                            <p:stCondLst>
                              <p:cond delay="500"/>
                            </p:stCondLst>
                            <p:childTnLst>
                              <p:par>
                                <p:cTn id="21" presetID="16" presetClass="entr" presetSubtype="37" fill="hold" grpId="0" nodeType="afterEffect">
                                  <p:stCondLst>
                                    <p:cond delay="0"/>
                                  </p:stCondLst>
                                  <p:childTnLst>
                                    <p:set>
                                      <p:cBhvr>
                                        <p:cTn id="22" dur="1" fill="hold">
                                          <p:stCondLst>
                                            <p:cond delay="0"/>
                                          </p:stCondLst>
                                        </p:cTn>
                                        <p:tgtEl>
                                          <p:spTgt spid="417795"/>
                                        </p:tgtEl>
                                        <p:attrNameLst>
                                          <p:attrName>style.visibility</p:attrName>
                                        </p:attrNameLst>
                                      </p:cBhvr>
                                      <p:to>
                                        <p:strVal val="visible"/>
                                      </p:to>
                                    </p:set>
                                    <p:animEffect transition="in" filter="barn(outVertical)">
                                      <p:cBhvr>
                                        <p:cTn id="23" dur="500"/>
                                        <p:tgtEl>
                                          <p:spTgt spid="4177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7794" grpId="0" build="p" autoUpdateAnimBg="0" advAuto="0"/>
      <p:bldP spid="417795" grpId="0" autoUpdateAnimBg="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ChangeArrowheads="1"/>
          </p:cNvSpPr>
          <p:nvPr/>
        </p:nvSpPr>
        <p:spPr bwMode="auto">
          <a:xfrm>
            <a:off x="2984501" y="1137444"/>
            <a:ext cx="7767637"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510" tIns="53755" rIns="107510" bIns="53755"/>
          <a:lstStyle>
            <a:lvl1pPr marL="403225" indent="-403225" defTabSz="1074738">
              <a:spcBef>
                <a:spcPct val="20000"/>
              </a:spcBef>
              <a:buBlip>
                <a:blip r:embed="rId3"/>
              </a:buBlip>
              <a:defRPr sz="3000">
                <a:solidFill>
                  <a:schemeClr val="tx1"/>
                </a:solidFill>
                <a:latin typeface="Arial" charset="0"/>
              </a:defRPr>
            </a:lvl1pPr>
            <a:lvl2pPr marL="873125" indent="-334963"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buClr>
                <a:schemeClr val="tx2"/>
              </a:buClr>
              <a:buSzPct val="75000"/>
              <a:buFont typeface="Monotype Sorts" pitchFamily="2" charset="2"/>
              <a:buNone/>
            </a:pPr>
            <a:r>
              <a:rPr lang="pt-BR" altLang="pt-BR" sz="2800" i="1">
                <a:solidFill>
                  <a:srgbClr val="0066CC"/>
                </a:solidFill>
              </a:rPr>
              <a:t>Detector de gás combustível </a:t>
            </a:r>
          </a:p>
          <a:p>
            <a:pPr>
              <a:buClr>
                <a:schemeClr val="tx2"/>
              </a:buClr>
              <a:buSzPct val="75000"/>
              <a:buFont typeface="Monotype Sorts" pitchFamily="2" charset="2"/>
              <a:buChar char="n"/>
            </a:pPr>
            <a:endParaRPr lang="pt-BR" altLang="pt-BR" sz="2800" b="0" i="1"/>
          </a:p>
          <a:p>
            <a:pPr lvl="1">
              <a:buClr>
                <a:schemeClr val="tx1"/>
              </a:buClr>
              <a:buFontTx/>
              <a:buChar char="•"/>
            </a:pPr>
            <a:r>
              <a:rPr lang="pt-BR" altLang="pt-BR" b="0"/>
              <a:t>Catalítico</a:t>
            </a:r>
          </a:p>
          <a:p>
            <a:pPr lvl="1">
              <a:buClr>
                <a:schemeClr val="tx1"/>
              </a:buClr>
              <a:buFontTx/>
              <a:buNone/>
            </a:pPr>
            <a:r>
              <a:rPr lang="en-US" altLang="pt-BR" sz="1800">
                <a:solidFill>
                  <a:srgbClr val="0066CC"/>
                </a:solidFill>
              </a:rPr>
              <a:t>     </a:t>
            </a:r>
            <a:r>
              <a:rPr lang="en-US" altLang="pt-BR" sz="1800"/>
              <a:t>O detector contém um par de sensores (ativo e referência) que geram uma resistência elétrica idêntica na presença de ar limpo. </a:t>
            </a:r>
          </a:p>
          <a:p>
            <a:pPr lvl="1">
              <a:buClr>
                <a:schemeClr val="tx1"/>
              </a:buClr>
              <a:buFontTx/>
              <a:buNone/>
            </a:pPr>
            <a:r>
              <a:rPr lang="en-US" altLang="pt-BR" sz="1800"/>
              <a:t>     O sensor de referência tem a função de balancear a reação e compensar mudanças normais no ambiente. </a:t>
            </a:r>
          </a:p>
          <a:p>
            <a:pPr lvl="1">
              <a:buClr>
                <a:schemeClr val="tx1"/>
              </a:buClr>
              <a:buFontTx/>
              <a:buNone/>
            </a:pPr>
            <a:r>
              <a:rPr lang="en-US" altLang="pt-BR" sz="1800"/>
              <a:t>     Quando o gás é detectado, o sensor ativo reage com as moléculas do gas e provoca um desbalanceamento da resistência eletrica, que varia proporcionalmente em relação a concentração do gás. </a:t>
            </a:r>
          </a:p>
        </p:txBody>
      </p:sp>
      <p:pic>
        <p:nvPicPr>
          <p:cNvPr id="139267" name="Picture 3" descr="t_U9500CGS-left[1]"/>
          <p:cNvPicPr>
            <a:picLocks noGrp="1" noChangeAspect="1" noChangeArrowheads="1"/>
          </p:cNvPicPr>
          <p:nvPr>
            <p:ph/>
          </p:nvPr>
        </p:nvPicPr>
        <p:blipFill>
          <a:blip r:embed="rId4">
            <a:extLst>
              <a:ext uri="{28A0092B-C50C-407E-A947-70E740481C1C}">
                <a14:useLocalDpi xmlns:a14="http://schemas.microsoft.com/office/drawing/2010/main" val="0"/>
              </a:ext>
            </a:extLst>
          </a:blip>
          <a:srcRect/>
          <a:stretch>
            <a:fillRect/>
          </a:stretch>
        </p:blipFill>
        <p:spPr>
          <a:xfrm>
            <a:off x="8832850" y="5976938"/>
            <a:ext cx="1477963" cy="14573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19844" name="Rectangle 4"/>
          <p:cNvSpPr>
            <a:spLocks noChangeArrowheads="1"/>
          </p:cNvSpPr>
          <p:nvPr/>
        </p:nvSpPr>
        <p:spPr bwMode="auto">
          <a:xfrm>
            <a:off x="2286000" y="227013"/>
            <a:ext cx="8224838"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510" tIns="53755" rIns="107510" bIns="53755"/>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r" eaLnBrk="1" hangingPunct="1">
              <a:lnSpc>
                <a:spcPct val="130000"/>
              </a:lnSpc>
              <a:spcBef>
                <a:spcPct val="0"/>
              </a:spcBef>
              <a:buFontTx/>
              <a:buNone/>
            </a:pPr>
            <a:r>
              <a:rPr lang="en-US" altLang="pt-BR" sz="3100">
                <a:solidFill>
                  <a:schemeClr val="bg1"/>
                </a:solidFill>
              </a:rPr>
              <a:t>SISTEMA DE DETECÇÃO DE FOGO E GÁS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419842">
                                            <p:txEl>
                                              <p:pRg st="0" end="0"/>
                                            </p:txEl>
                                          </p:spTgt>
                                        </p:tgtEl>
                                        <p:attrNameLst>
                                          <p:attrName>style.visibility</p:attrName>
                                        </p:attrNameLst>
                                      </p:cBhvr>
                                      <p:to>
                                        <p:strVal val="visible"/>
                                      </p:to>
                                    </p:set>
                                    <p:animEffect transition="in" filter="strips(downRight)">
                                      <p:cBhvr>
                                        <p:cTn id="7" dur="500"/>
                                        <p:tgtEl>
                                          <p:spTgt spid="419842">
                                            <p:txEl>
                                              <p:pRg st="0" end="0"/>
                                            </p:txEl>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419842">
                                            <p:txEl>
                                              <p:pRg st="2" end="2"/>
                                            </p:txEl>
                                          </p:spTgt>
                                        </p:tgtEl>
                                        <p:attrNameLst>
                                          <p:attrName>style.visibility</p:attrName>
                                        </p:attrNameLst>
                                      </p:cBhvr>
                                      <p:to>
                                        <p:strVal val="visible"/>
                                      </p:to>
                                    </p:set>
                                    <p:animEffect transition="in" filter="strips(downRight)">
                                      <p:cBhvr>
                                        <p:cTn id="10" dur="500"/>
                                        <p:tgtEl>
                                          <p:spTgt spid="419842">
                                            <p:txEl>
                                              <p:pRg st="2" end="2"/>
                                            </p:txEl>
                                          </p:spTgt>
                                        </p:tgtEl>
                                      </p:cBhvr>
                                    </p:animEffect>
                                  </p:childTnLst>
                                </p:cTn>
                              </p:par>
                              <p:par>
                                <p:cTn id="11" presetID="18" presetClass="entr" presetSubtype="6" fill="hold" grpId="0" nodeType="withEffect">
                                  <p:stCondLst>
                                    <p:cond delay="0"/>
                                  </p:stCondLst>
                                  <p:childTnLst>
                                    <p:set>
                                      <p:cBhvr>
                                        <p:cTn id="12" dur="1" fill="hold">
                                          <p:stCondLst>
                                            <p:cond delay="0"/>
                                          </p:stCondLst>
                                        </p:cTn>
                                        <p:tgtEl>
                                          <p:spTgt spid="419842">
                                            <p:txEl>
                                              <p:pRg st="3" end="3"/>
                                            </p:txEl>
                                          </p:spTgt>
                                        </p:tgtEl>
                                        <p:attrNameLst>
                                          <p:attrName>style.visibility</p:attrName>
                                        </p:attrNameLst>
                                      </p:cBhvr>
                                      <p:to>
                                        <p:strVal val="visible"/>
                                      </p:to>
                                    </p:set>
                                    <p:animEffect transition="in" filter="strips(downRight)">
                                      <p:cBhvr>
                                        <p:cTn id="13" dur="500"/>
                                        <p:tgtEl>
                                          <p:spTgt spid="419842">
                                            <p:txEl>
                                              <p:pRg st="3" end="3"/>
                                            </p:txEl>
                                          </p:spTgt>
                                        </p:tgtEl>
                                      </p:cBhvr>
                                    </p:animEffect>
                                  </p:childTnLst>
                                </p:cTn>
                              </p:par>
                              <p:par>
                                <p:cTn id="14" presetID="18" presetClass="entr" presetSubtype="6" fill="hold" grpId="0" nodeType="withEffect">
                                  <p:stCondLst>
                                    <p:cond delay="0"/>
                                  </p:stCondLst>
                                  <p:childTnLst>
                                    <p:set>
                                      <p:cBhvr>
                                        <p:cTn id="15" dur="1" fill="hold">
                                          <p:stCondLst>
                                            <p:cond delay="0"/>
                                          </p:stCondLst>
                                        </p:cTn>
                                        <p:tgtEl>
                                          <p:spTgt spid="419842">
                                            <p:txEl>
                                              <p:pRg st="4" end="4"/>
                                            </p:txEl>
                                          </p:spTgt>
                                        </p:tgtEl>
                                        <p:attrNameLst>
                                          <p:attrName>style.visibility</p:attrName>
                                        </p:attrNameLst>
                                      </p:cBhvr>
                                      <p:to>
                                        <p:strVal val="visible"/>
                                      </p:to>
                                    </p:set>
                                    <p:animEffect transition="in" filter="strips(downRight)">
                                      <p:cBhvr>
                                        <p:cTn id="16" dur="500"/>
                                        <p:tgtEl>
                                          <p:spTgt spid="419842">
                                            <p:txEl>
                                              <p:pRg st="4" end="4"/>
                                            </p:txEl>
                                          </p:spTgt>
                                        </p:tgtEl>
                                      </p:cBhvr>
                                    </p:animEffect>
                                  </p:childTnLst>
                                </p:cTn>
                              </p:par>
                              <p:par>
                                <p:cTn id="17" presetID="18" presetClass="entr" presetSubtype="6" fill="hold" grpId="0" nodeType="withEffect">
                                  <p:stCondLst>
                                    <p:cond delay="0"/>
                                  </p:stCondLst>
                                  <p:childTnLst>
                                    <p:set>
                                      <p:cBhvr>
                                        <p:cTn id="18" dur="1" fill="hold">
                                          <p:stCondLst>
                                            <p:cond delay="0"/>
                                          </p:stCondLst>
                                        </p:cTn>
                                        <p:tgtEl>
                                          <p:spTgt spid="419842">
                                            <p:txEl>
                                              <p:pRg st="5" end="5"/>
                                            </p:txEl>
                                          </p:spTgt>
                                        </p:tgtEl>
                                        <p:attrNameLst>
                                          <p:attrName>style.visibility</p:attrName>
                                        </p:attrNameLst>
                                      </p:cBhvr>
                                      <p:to>
                                        <p:strVal val="visible"/>
                                      </p:to>
                                    </p:set>
                                    <p:animEffect transition="in" filter="strips(downRight)">
                                      <p:cBhvr>
                                        <p:cTn id="19" dur="500"/>
                                        <p:tgtEl>
                                          <p:spTgt spid="419842">
                                            <p:txEl>
                                              <p:pRg st="5" end="5"/>
                                            </p:txEl>
                                          </p:spTgt>
                                        </p:tgtEl>
                                      </p:cBhvr>
                                    </p:animEffect>
                                  </p:childTnLst>
                                </p:cTn>
                              </p:par>
                            </p:childTnLst>
                          </p:cTn>
                        </p:par>
                        <p:par>
                          <p:cTn id="20" fill="hold" nodeType="afterGroup">
                            <p:stCondLst>
                              <p:cond delay="500"/>
                            </p:stCondLst>
                            <p:childTnLst>
                              <p:par>
                                <p:cTn id="21" presetID="16" presetClass="entr" presetSubtype="37" fill="hold" grpId="0" nodeType="afterEffect">
                                  <p:stCondLst>
                                    <p:cond delay="0"/>
                                  </p:stCondLst>
                                  <p:childTnLst>
                                    <p:set>
                                      <p:cBhvr>
                                        <p:cTn id="22" dur="1" fill="hold">
                                          <p:stCondLst>
                                            <p:cond delay="0"/>
                                          </p:stCondLst>
                                        </p:cTn>
                                        <p:tgtEl>
                                          <p:spTgt spid="419844"/>
                                        </p:tgtEl>
                                        <p:attrNameLst>
                                          <p:attrName>style.visibility</p:attrName>
                                        </p:attrNameLst>
                                      </p:cBhvr>
                                      <p:to>
                                        <p:strVal val="visible"/>
                                      </p:to>
                                    </p:set>
                                    <p:animEffect transition="in" filter="barn(outVertical)">
                                      <p:cBhvr>
                                        <p:cTn id="23" dur="500"/>
                                        <p:tgtEl>
                                          <p:spTgt spid="4198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42" grpId="0" build="p" autoUpdateAnimBg="0" advAuto="0"/>
      <p:bldP spid="419844" grpId="0" autoUpdateAnimBg="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ChangeArrowheads="1"/>
          </p:cNvSpPr>
          <p:nvPr/>
        </p:nvSpPr>
        <p:spPr bwMode="auto">
          <a:xfrm>
            <a:off x="2984501" y="1137444"/>
            <a:ext cx="7767637"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510" tIns="53755" rIns="107510" bIns="53755"/>
          <a:lstStyle>
            <a:lvl1pPr marL="403225" indent="-403225" defTabSz="1074738">
              <a:spcBef>
                <a:spcPct val="20000"/>
              </a:spcBef>
              <a:buBlip>
                <a:blip r:embed="rId3"/>
              </a:buBlip>
              <a:defRPr sz="3000">
                <a:solidFill>
                  <a:schemeClr val="tx1"/>
                </a:solidFill>
                <a:latin typeface="Arial" charset="0"/>
              </a:defRPr>
            </a:lvl1pPr>
            <a:lvl2pPr marL="873125" indent="-334963"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buClr>
                <a:schemeClr val="tx2"/>
              </a:buClr>
              <a:buSzPct val="75000"/>
              <a:buFont typeface="Monotype Sorts" pitchFamily="2" charset="2"/>
              <a:buNone/>
            </a:pPr>
            <a:r>
              <a:rPr lang="pt-BR" altLang="pt-BR" sz="3400" i="1" dirty="0">
                <a:solidFill>
                  <a:srgbClr val="0066CC"/>
                </a:solidFill>
              </a:rPr>
              <a:t>Detector de gás combustível</a:t>
            </a:r>
            <a:endParaRPr lang="pt-BR" altLang="pt-BR" sz="2800" i="1" dirty="0">
              <a:solidFill>
                <a:srgbClr val="0066CC"/>
              </a:solidFill>
            </a:endParaRPr>
          </a:p>
          <a:p>
            <a:pPr>
              <a:buClr>
                <a:schemeClr val="tx2"/>
              </a:buClr>
              <a:buSzPct val="75000"/>
              <a:buFont typeface="Monotype Sorts" pitchFamily="2" charset="2"/>
              <a:buChar char="n"/>
            </a:pPr>
            <a:r>
              <a:rPr lang="pt-BR" altLang="pt-BR" sz="2800" b="0" dirty="0"/>
              <a:t>IR (infravermelho)</a:t>
            </a:r>
          </a:p>
          <a:p>
            <a:pPr lvl="1">
              <a:buClr>
                <a:schemeClr val="tx1"/>
              </a:buClr>
              <a:buFontTx/>
              <a:buNone/>
            </a:pPr>
            <a:r>
              <a:rPr lang="en-US" altLang="pt-BR" sz="1800" dirty="0">
                <a:solidFill>
                  <a:srgbClr val="0066CC"/>
                </a:solidFill>
              </a:rPr>
              <a:t>     </a:t>
            </a:r>
            <a:r>
              <a:rPr lang="en-US" altLang="pt-BR" sz="1800" dirty="0"/>
              <a:t>O detector opera com o </a:t>
            </a:r>
            <a:r>
              <a:rPr lang="en-US" altLang="pt-BR" sz="1800" dirty="0" err="1"/>
              <a:t>princípio</a:t>
            </a:r>
            <a:r>
              <a:rPr lang="en-US" altLang="pt-BR" sz="1800" dirty="0"/>
              <a:t> de </a:t>
            </a:r>
            <a:r>
              <a:rPr lang="en-US" altLang="pt-BR" sz="1800" dirty="0" err="1"/>
              <a:t>absorção</a:t>
            </a:r>
            <a:r>
              <a:rPr lang="en-US" altLang="pt-BR" sz="1800" dirty="0"/>
              <a:t> de </a:t>
            </a:r>
            <a:r>
              <a:rPr lang="en-US" altLang="pt-BR" sz="1800" dirty="0" err="1"/>
              <a:t>infravermelho</a:t>
            </a:r>
            <a:r>
              <a:rPr lang="en-US" altLang="pt-BR" sz="1800" dirty="0"/>
              <a:t>.</a:t>
            </a:r>
          </a:p>
          <a:p>
            <a:pPr lvl="1">
              <a:buClr>
                <a:schemeClr val="tx1"/>
              </a:buClr>
              <a:buFontTx/>
              <a:buNone/>
            </a:pPr>
            <a:r>
              <a:rPr lang="en-US" altLang="pt-BR" sz="1800" dirty="0"/>
              <a:t>     Uma </a:t>
            </a:r>
            <a:r>
              <a:rPr lang="en-US" altLang="pt-BR" sz="1800" dirty="0" err="1"/>
              <a:t>fonte</a:t>
            </a:r>
            <a:r>
              <a:rPr lang="en-US" altLang="pt-BR" sz="1800" dirty="0"/>
              <a:t> de </a:t>
            </a:r>
            <a:r>
              <a:rPr lang="en-US" altLang="pt-BR" sz="1800" dirty="0" err="1"/>
              <a:t>infravermelho</a:t>
            </a:r>
            <a:r>
              <a:rPr lang="en-US" altLang="pt-BR" sz="1800" dirty="0"/>
              <a:t> </a:t>
            </a:r>
            <a:r>
              <a:rPr lang="en-US" altLang="pt-BR" sz="1800" dirty="0" err="1"/>
              <a:t>projeta</a:t>
            </a:r>
            <a:r>
              <a:rPr lang="en-US" altLang="pt-BR" sz="1800" dirty="0"/>
              <a:t> um </a:t>
            </a:r>
            <a:r>
              <a:rPr lang="en-US" altLang="pt-BR" sz="1800" dirty="0" err="1"/>
              <a:t>feixe</a:t>
            </a:r>
            <a:r>
              <a:rPr lang="en-US" altLang="pt-BR" sz="1800" dirty="0"/>
              <a:t> </a:t>
            </a:r>
            <a:r>
              <a:rPr lang="en-US" altLang="pt-BR" sz="1800" dirty="0" err="1"/>
              <a:t>num</a:t>
            </a:r>
            <a:r>
              <a:rPr lang="en-US" altLang="pt-BR" sz="1800" dirty="0"/>
              <a:t> </a:t>
            </a:r>
            <a:r>
              <a:rPr lang="en-US" altLang="pt-BR" sz="1800" dirty="0" err="1"/>
              <a:t>refletor</a:t>
            </a:r>
            <a:r>
              <a:rPr lang="en-US" altLang="pt-BR" sz="1800" dirty="0"/>
              <a:t> que </a:t>
            </a:r>
            <a:r>
              <a:rPr lang="en-US" altLang="pt-BR" sz="1800" dirty="0" err="1"/>
              <a:t>direciona</a:t>
            </a:r>
            <a:r>
              <a:rPr lang="en-US" altLang="pt-BR" sz="1800" dirty="0"/>
              <a:t> para </a:t>
            </a:r>
            <a:r>
              <a:rPr lang="en-US" altLang="pt-BR" sz="1800" dirty="0" err="1"/>
              <a:t>filtros</a:t>
            </a:r>
            <a:r>
              <a:rPr lang="en-US" altLang="pt-BR" sz="1800" dirty="0"/>
              <a:t> </a:t>
            </a:r>
            <a:r>
              <a:rPr lang="en-US" altLang="pt-BR" sz="1800" dirty="0" err="1"/>
              <a:t>ó</a:t>
            </a:r>
            <a:r>
              <a:rPr lang="en-US" altLang="pt-BR" sz="1800" dirty="0" err="1" smtClean="0"/>
              <a:t>pticos</a:t>
            </a:r>
            <a:r>
              <a:rPr lang="en-US" altLang="pt-BR" sz="1800" dirty="0" smtClean="0"/>
              <a:t> </a:t>
            </a:r>
            <a:r>
              <a:rPr lang="en-US" altLang="pt-BR" sz="1800" dirty="0" err="1"/>
              <a:t>gerando</a:t>
            </a:r>
            <a:r>
              <a:rPr lang="en-US" altLang="pt-BR" sz="1800" dirty="0"/>
              <a:t> </a:t>
            </a:r>
            <a:r>
              <a:rPr lang="en-US" altLang="pt-BR" sz="1800" dirty="0" err="1"/>
              <a:t>dois</a:t>
            </a:r>
            <a:r>
              <a:rPr lang="en-US" altLang="pt-BR" sz="1800" dirty="0"/>
              <a:t> </a:t>
            </a:r>
            <a:r>
              <a:rPr lang="en-US" altLang="pt-BR" sz="1800" dirty="0" err="1"/>
              <a:t>comprimentos</a:t>
            </a:r>
            <a:r>
              <a:rPr lang="en-US" altLang="pt-BR" sz="1800" dirty="0"/>
              <a:t> de </a:t>
            </a:r>
            <a:r>
              <a:rPr lang="en-US" altLang="pt-BR" sz="1800" dirty="0" err="1"/>
              <a:t>ondas</a:t>
            </a:r>
            <a:r>
              <a:rPr lang="en-US" altLang="pt-BR" sz="1800" dirty="0"/>
              <a:t> (</a:t>
            </a:r>
            <a:r>
              <a:rPr lang="en-US" altLang="pt-BR" sz="1800" dirty="0" err="1"/>
              <a:t>ativo</a:t>
            </a:r>
            <a:r>
              <a:rPr lang="en-US" altLang="pt-BR" sz="1800" dirty="0"/>
              <a:t> e </a:t>
            </a:r>
            <a:r>
              <a:rPr lang="en-US" altLang="pt-BR" sz="1800" dirty="0" err="1"/>
              <a:t>referência</a:t>
            </a:r>
            <a:r>
              <a:rPr lang="en-US" altLang="pt-BR" sz="1800" dirty="0"/>
              <a:t>) que </a:t>
            </a:r>
            <a:r>
              <a:rPr lang="en-US" altLang="pt-BR" sz="1800" dirty="0" err="1"/>
              <a:t>são</a:t>
            </a:r>
            <a:r>
              <a:rPr lang="en-US" altLang="pt-BR" sz="1800" dirty="0"/>
              <a:t> </a:t>
            </a:r>
            <a:r>
              <a:rPr lang="en-US" altLang="pt-BR" sz="1800" dirty="0" err="1"/>
              <a:t>detectados</a:t>
            </a:r>
            <a:r>
              <a:rPr lang="en-US" altLang="pt-BR" sz="1800" dirty="0"/>
              <a:t> </a:t>
            </a:r>
            <a:r>
              <a:rPr lang="en-US" altLang="pt-BR" sz="1800" dirty="0" err="1"/>
              <a:t>por</a:t>
            </a:r>
            <a:r>
              <a:rPr lang="en-US" altLang="pt-BR" sz="1800" dirty="0"/>
              <a:t> um par de </a:t>
            </a:r>
            <a:r>
              <a:rPr lang="en-US" altLang="pt-BR" sz="1800" dirty="0" err="1"/>
              <a:t>sensores</a:t>
            </a:r>
            <a:r>
              <a:rPr lang="en-US" altLang="pt-BR" sz="1800" dirty="0"/>
              <a:t>. Como </a:t>
            </a:r>
            <a:r>
              <a:rPr lang="en-US" altLang="pt-BR" sz="1800" dirty="0" err="1"/>
              <a:t>somente</a:t>
            </a:r>
            <a:r>
              <a:rPr lang="en-US" altLang="pt-BR" sz="1800" dirty="0"/>
              <a:t> o </a:t>
            </a:r>
            <a:r>
              <a:rPr lang="en-US" altLang="pt-BR" sz="1800" dirty="0" err="1"/>
              <a:t>comprimento</a:t>
            </a:r>
            <a:r>
              <a:rPr lang="en-US" altLang="pt-BR" sz="1800" dirty="0"/>
              <a:t> de </a:t>
            </a:r>
            <a:r>
              <a:rPr lang="en-US" altLang="pt-BR" sz="1800" dirty="0" err="1"/>
              <a:t>onda</a:t>
            </a:r>
            <a:r>
              <a:rPr lang="en-US" altLang="pt-BR" sz="1800" dirty="0"/>
              <a:t> </a:t>
            </a:r>
            <a:r>
              <a:rPr lang="en-US" altLang="pt-BR" sz="1800" dirty="0" err="1"/>
              <a:t>ativo</a:t>
            </a:r>
            <a:r>
              <a:rPr lang="en-US" altLang="pt-BR" sz="1800" dirty="0"/>
              <a:t> é </a:t>
            </a:r>
            <a:r>
              <a:rPr lang="en-US" altLang="pt-BR" sz="1800" dirty="0" err="1"/>
              <a:t>absorvido</a:t>
            </a:r>
            <a:r>
              <a:rPr lang="en-US" altLang="pt-BR" sz="1800" dirty="0"/>
              <a:t> </a:t>
            </a:r>
            <a:r>
              <a:rPr lang="en-US" altLang="pt-BR" sz="1800" dirty="0" err="1"/>
              <a:t>pelo</a:t>
            </a:r>
            <a:r>
              <a:rPr lang="en-US" altLang="pt-BR" sz="1800" dirty="0"/>
              <a:t> </a:t>
            </a:r>
            <a:r>
              <a:rPr lang="en-US" altLang="pt-BR" sz="1800" dirty="0" err="1"/>
              <a:t>gás</a:t>
            </a:r>
            <a:r>
              <a:rPr lang="en-US" altLang="pt-BR" sz="1800" dirty="0"/>
              <a:t> </a:t>
            </a:r>
            <a:r>
              <a:rPr lang="en-US" altLang="pt-BR" sz="1800" dirty="0" err="1"/>
              <a:t>combustível</a:t>
            </a:r>
            <a:r>
              <a:rPr lang="en-US" altLang="pt-BR" sz="1800" dirty="0"/>
              <a:t>, </a:t>
            </a:r>
            <a:r>
              <a:rPr lang="en-US" altLang="pt-BR" sz="1800" dirty="0" err="1"/>
              <a:t>não</a:t>
            </a:r>
            <a:r>
              <a:rPr lang="en-US" altLang="pt-BR" sz="1800" dirty="0"/>
              <a:t> </a:t>
            </a:r>
            <a:r>
              <a:rPr lang="en-US" altLang="pt-BR" sz="1800" dirty="0" err="1"/>
              <a:t>afetando</a:t>
            </a:r>
            <a:r>
              <a:rPr lang="en-US" altLang="pt-BR" sz="1800" dirty="0"/>
              <a:t> o </a:t>
            </a:r>
            <a:r>
              <a:rPr lang="en-US" altLang="pt-BR" sz="1800" dirty="0" err="1"/>
              <a:t>comprimento</a:t>
            </a:r>
            <a:r>
              <a:rPr lang="en-US" altLang="pt-BR" sz="1800" dirty="0"/>
              <a:t> da </a:t>
            </a:r>
            <a:r>
              <a:rPr lang="en-US" altLang="pt-BR" sz="1800" dirty="0" err="1"/>
              <a:t>onda</a:t>
            </a:r>
            <a:r>
              <a:rPr lang="en-US" altLang="pt-BR" sz="1800" dirty="0"/>
              <a:t> de </a:t>
            </a:r>
            <a:r>
              <a:rPr lang="en-US" altLang="pt-BR" sz="1800" dirty="0" err="1"/>
              <a:t>referência</a:t>
            </a:r>
            <a:r>
              <a:rPr lang="en-US" altLang="pt-BR" sz="1800" dirty="0"/>
              <a:t>, </a:t>
            </a:r>
            <a:r>
              <a:rPr lang="en-US" altLang="pt-BR" sz="1800" dirty="0" err="1"/>
              <a:t>esta</a:t>
            </a:r>
            <a:r>
              <a:rPr lang="en-US" altLang="pt-BR" sz="1800" dirty="0"/>
              <a:t> </a:t>
            </a:r>
            <a:r>
              <a:rPr lang="en-US" altLang="pt-BR" sz="1800" dirty="0" err="1"/>
              <a:t>diferença</a:t>
            </a:r>
            <a:r>
              <a:rPr lang="en-US" altLang="pt-BR" sz="1800" dirty="0"/>
              <a:t> é </a:t>
            </a:r>
            <a:r>
              <a:rPr lang="en-US" altLang="pt-BR" sz="1800" dirty="0" err="1"/>
              <a:t>computada</a:t>
            </a:r>
            <a:r>
              <a:rPr lang="en-US" altLang="pt-BR" sz="1800" dirty="0"/>
              <a:t> </a:t>
            </a:r>
            <a:r>
              <a:rPr lang="en-US" altLang="pt-BR" sz="1800" dirty="0" err="1"/>
              <a:t>dentro</a:t>
            </a:r>
            <a:r>
              <a:rPr lang="en-US" altLang="pt-BR" sz="1800" dirty="0"/>
              <a:t> do detector para </a:t>
            </a:r>
            <a:r>
              <a:rPr lang="en-US" altLang="pt-BR" sz="1800" dirty="0" err="1"/>
              <a:t>determinar</a:t>
            </a:r>
            <a:r>
              <a:rPr lang="en-US" altLang="pt-BR" sz="1800" dirty="0"/>
              <a:t> a </a:t>
            </a:r>
            <a:r>
              <a:rPr lang="en-US" altLang="pt-BR" sz="1800" dirty="0" err="1"/>
              <a:t>concentração</a:t>
            </a:r>
            <a:r>
              <a:rPr lang="en-US" altLang="pt-BR" sz="1800" dirty="0"/>
              <a:t> de </a:t>
            </a:r>
            <a:r>
              <a:rPr lang="en-US" altLang="pt-BR" sz="1800" dirty="0" err="1"/>
              <a:t>gás</a:t>
            </a:r>
            <a:r>
              <a:rPr lang="en-US" altLang="pt-BR" sz="1800" dirty="0"/>
              <a:t>. </a:t>
            </a:r>
          </a:p>
        </p:txBody>
      </p:sp>
      <p:pic>
        <p:nvPicPr>
          <p:cNvPr id="140291" name="Picture 3"/>
          <p:cNvPicPr>
            <a:picLocks noGrp="1" noChangeArrowheads="1"/>
          </p:cNvPicPr>
          <p:nvPr>
            <p:ph/>
          </p:nvPr>
        </p:nvPicPr>
        <p:blipFill>
          <a:blip r:embed="rId4">
            <a:extLst>
              <a:ext uri="{28A0092B-C50C-407E-A947-70E740481C1C}">
                <a14:useLocalDpi xmlns:a14="http://schemas.microsoft.com/office/drawing/2010/main" val="0"/>
              </a:ext>
            </a:extLst>
          </a:blip>
          <a:srcRect/>
          <a:stretch>
            <a:fillRect/>
          </a:stretch>
        </p:blipFill>
        <p:spPr>
          <a:xfrm>
            <a:off x="5459412" y="5113164"/>
            <a:ext cx="2817813" cy="2239963"/>
          </a:xfrm>
          <a:noFill/>
        </p:spPr>
      </p:pic>
      <p:sp>
        <p:nvSpPr>
          <p:cNvPr id="421892" name="Rectangle 4"/>
          <p:cNvSpPr>
            <a:spLocks noChangeArrowheads="1"/>
          </p:cNvSpPr>
          <p:nvPr/>
        </p:nvSpPr>
        <p:spPr bwMode="auto">
          <a:xfrm>
            <a:off x="2286000" y="227013"/>
            <a:ext cx="8224838"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510" tIns="53755" rIns="107510" bIns="53755"/>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r" eaLnBrk="1" hangingPunct="1">
              <a:lnSpc>
                <a:spcPct val="130000"/>
              </a:lnSpc>
              <a:spcBef>
                <a:spcPct val="0"/>
              </a:spcBef>
              <a:buFontTx/>
              <a:buNone/>
            </a:pPr>
            <a:r>
              <a:rPr lang="en-US" altLang="pt-BR" sz="3100">
                <a:solidFill>
                  <a:schemeClr val="bg1"/>
                </a:solidFill>
              </a:rPr>
              <a:t>SISTEMA DE DETECÇÃO DE FOGO E GÁS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421890">
                                            <p:txEl>
                                              <p:pRg st="0" end="0"/>
                                            </p:txEl>
                                          </p:spTgt>
                                        </p:tgtEl>
                                        <p:attrNameLst>
                                          <p:attrName>style.visibility</p:attrName>
                                        </p:attrNameLst>
                                      </p:cBhvr>
                                      <p:to>
                                        <p:strVal val="visible"/>
                                      </p:to>
                                    </p:set>
                                    <p:animEffect transition="in" filter="strips(downRight)">
                                      <p:cBhvr>
                                        <p:cTn id="7" dur="500"/>
                                        <p:tgtEl>
                                          <p:spTgt spid="421890">
                                            <p:txEl>
                                              <p:pRg st="0" end="0"/>
                                            </p:txEl>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421890">
                                            <p:txEl>
                                              <p:pRg st="1" end="1"/>
                                            </p:txEl>
                                          </p:spTgt>
                                        </p:tgtEl>
                                        <p:attrNameLst>
                                          <p:attrName>style.visibility</p:attrName>
                                        </p:attrNameLst>
                                      </p:cBhvr>
                                      <p:to>
                                        <p:strVal val="visible"/>
                                      </p:to>
                                    </p:set>
                                    <p:animEffect transition="in" filter="strips(downRight)">
                                      <p:cBhvr>
                                        <p:cTn id="10" dur="500"/>
                                        <p:tgtEl>
                                          <p:spTgt spid="421890">
                                            <p:txEl>
                                              <p:pRg st="1" end="1"/>
                                            </p:txEl>
                                          </p:spTgt>
                                        </p:tgtEl>
                                      </p:cBhvr>
                                    </p:animEffect>
                                  </p:childTnLst>
                                </p:cTn>
                              </p:par>
                              <p:par>
                                <p:cTn id="11" presetID="18" presetClass="entr" presetSubtype="6" fill="hold" grpId="0" nodeType="withEffect">
                                  <p:stCondLst>
                                    <p:cond delay="0"/>
                                  </p:stCondLst>
                                  <p:childTnLst>
                                    <p:set>
                                      <p:cBhvr>
                                        <p:cTn id="12" dur="1" fill="hold">
                                          <p:stCondLst>
                                            <p:cond delay="0"/>
                                          </p:stCondLst>
                                        </p:cTn>
                                        <p:tgtEl>
                                          <p:spTgt spid="421890">
                                            <p:txEl>
                                              <p:pRg st="2" end="2"/>
                                            </p:txEl>
                                          </p:spTgt>
                                        </p:tgtEl>
                                        <p:attrNameLst>
                                          <p:attrName>style.visibility</p:attrName>
                                        </p:attrNameLst>
                                      </p:cBhvr>
                                      <p:to>
                                        <p:strVal val="visible"/>
                                      </p:to>
                                    </p:set>
                                    <p:animEffect transition="in" filter="strips(downRight)">
                                      <p:cBhvr>
                                        <p:cTn id="13" dur="500"/>
                                        <p:tgtEl>
                                          <p:spTgt spid="421890">
                                            <p:txEl>
                                              <p:pRg st="2" end="2"/>
                                            </p:txEl>
                                          </p:spTgt>
                                        </p:tgtEl>
                                      </p:cBhvr>
                                    </p:animEffect>
                                  </p:childTnLst>
                                </p:cTn>
                              </p:par>
                              <p:par>
                                <p:cTn id="14" presetID="18" presetClass="entr" presetSubtype="6" fill="hold" grpId="0" nodeType="withEffect">
                                  <p:stCondLst>
                                    <p:cond delay="0"/>
                                  </p:stCondLst>
                                  <p:childTnLst>
                                    <p:set>
                                      <p:cBhvr>
                                        <p:cTn id="15" dur="1" fill="hold">
                                          <p:stCondLst>
                                            <p:cond delay="0"/>
                                          </p:stCondLst>
                                        </p:cTn>
                                        <p:tgtEl>
                                          <p:spTgt spid="421890">
                                            <p:txEl>
                                              <p:pRg st="3" end="3"/>
                                            </p:txEl>
                                          </p:spTgt>
                                        </p:tgtEl>
                                        <p:attrNameLst>
                                          <p:attrName>style.visibility</p:attrName>
                                        </p:attrNameLst>
                                      </p:cBhvr>
                                      <p:to>
                                        <p:strVal val="visible"/>
                                      </p:to>
                                    </p:set>
                                    <p:animEffect transition="in" filter="strips(downRight)">
                                      <p:cBhvr>
                                        <p:cTn id="16" dur="500"/>
                                        <p:tgtEl>
                                          <p:spTgt spid="421890">
                                            <p:txEl>
                                              <p:pRg st="3" end="3"/>
                                            </p:txEl>
                                          </p:spTgt>
                                        </p:tgtEl>
                                      </p:cBhvr>
                                    </p:animEffect>
                                  </p:childTnLst>
                                </p:cTn>
                              </p:par>
                            </p:childTnLst>
                          </p:cTn>
                        </p:par>
                        <p:par>
                          <p:cTn id="17" fill="hold" nodeType="afterGroup">
                            <p:stCondLst>
                              <p:cond delay="500"/>
                            </p:stCondLst>
                            <p:childTnLst>
                              <p:par>
                                <p:cTn id="18" presetID="16" presetClass="entr" presetSubtype="37" fill="hold" grpId="0" nodeType="afterEffect">
                                  <p:stCondLst>
                                    <p:cond delay="0"/>
                                  </p:stCondLst>
                                  <p:childTnLst>
                                    <p:set>
                                      <p:cBhvr>
                                        <p:cTn id="19" dur="1" fill="hold">
                                          <p:stCondLst>
                                            <p:cond delay="0"/>
                                          </p:stCondLst>
                                        </p:cTn>
                                        <p:tgtEl>
                                          <p:spTgt spid="421892"/>
                                        </p:tgtEl>
                                        <p:attrNameLst>
                                          <p:attrName>style.visibility</p:attrName>
                                        </p:attrNameLst>
                                      </p:cBhvr>
                                      <p:to>
                                        <p:strVal val="visible"/>
                                      </p:to>
                                    </p:set>
                                    <p:animEffect transition="in" filter="barn(outVertical)">
                                      <p:cBhvr>
                                        <p:cTn id="20" dur="500"/>
                                        <p:tgtEl>
                                          <p:spTgt spid="4218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1890" grpId="0" build="p" autoUpdateAnimBg="0" advAuto="0"/>
      <p:bldP spid="421892" grpId="0" autoUpdateAnimBg="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ChangeArrowheads="1"/>
          </p:cNvSpPr>
          <p:nvPr/>
        </p:nvSpPr>
        <p:spPr bwMode="auto">
          <a:xfrm>
            <a:off x="2984501" y="1137444"/>
            <a:ext cx="7767637"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510" tIns="53755" rIns="107510" bIns="53755"/>
          <a:lstStyle>
            <a:lvl1pPr marL="403225" indent="-403225" defTabSz="1074738">
              <a:spcBef>
                <a:spcPct val="20000"/>
              </a:spcBef>
              <a:buBlip>
                <a:blip r:embed="rId3"/>
              </a:buBlip>
              <a:defRPr sz="3000">
                <a:solidFill>
                  <a:schemeClr val="tx1"/>
                </a:solidFill>
                <a:latin typeface="Arial" charset="0"/>
              </a:defRPr>
            </a:lvl1pPr>
            <a:lvl2pPr marL="873125" indent="-334963"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buClr>
                <a:schemeClr val="tx2"/>
              </a:buClr>
              <a:buSzPct val="75000"/>
              <a:buFont typeface="Monotype Sorts" pitchFamily="2" charset="2"/>
              <a:buNone/>
            </a:pPr>
            <a:r>
              <a:rPr lang="pt-BR" altLang="pt-BR" sz="2800" i="1" dirty="0">
                <a:solidFill>
                  <a:srgbClr val="0066CC"/>
                </a:solidFill>
              </a:rPr>
              <a:t>Detector de gás tóxico </a:t>
            </a:r>
          </a:p>
          <a:p>
            <a:pPr>
              <a:buClr>
                <a:schemeClr val="tx2"/>
              </a:buClr>
              <a:buSzPct val="75000"/>
              <a:buFont typeface="Monotype Sorts" pitchFamily="2" charset="2"/>
              <a:buChar char="n"/>
            </a:pPr>
            <a:endParaRPr lang="pt-BR" altLang="pt-BR" sz="2800" b="0" i="1" dirty="0"/>
          </a:p>
          <a:p>
            <a:pPr lvl="1">
              <a:buClr>
                <a:schemeClr val="tx1"/>
              </a:buClr>
              <a:buFontTx/>
              <a:buChar char="•"/>
            </a:pPr>
            <a:r>
              <a:rPr lang="pt-BR" altLang="pt-BR" b="0" dirty="0"/>
              <a:t>Eletroquímico</a:t>
            </a:r>
          </a:p>
          <a:p>
            <a:pPr lvl="1">
              <a:buClr>
                <a:schemeClr val="tx1"/>
              </a:buClr>
              <a:buFontTx/>
              <a:buNone/>
            </a:pPr>
            <a:r>
              <a:rPr lang="en-US" altLang="pt-BR" sz="1800" dirty="0">
                <a:solidFill>
                  <a:srgbClr val="0066CC"/>
                </a:solidFill>
              </a:rPr>
              <a:t>     </a:t>
            </a:r>
            <a:r>
              <a:rPr lang="en-US" altLang="pt-BR" sz="1800" dirty="0" err="1"/>
              <a:t>Os</a:t>
            </a:r>
            <a:r>
              <a:rPr lang="en-US" altLang="pt-BR" sz="1800" dirty="0"/>
              <a:t> </a:t>
            </a:r>
            <a:r>
              <a:rPr lang="en-US" altLang="pt-BR" sz="1800" dirty="0" err="1"/>
              <a:t>sensores</a:t>
            </a:r>
            <a:r>
              <a:rPr lang="en-US" altLang="pt-BR" sz="1800" dirty="0"/>
              <a:t> </a:t>
            </a:r>
            <a:r>
              <a:rPr lang="en-US" altLang="pt-BR" sz="1800" dirty="0" err="1"/>
              <a:t>eletroquímicos</a:t>
            </a:r>
            <a:r>
              <a:rPr lang="en-US" altLang="pt-BR" sz="1800" dirty="0"/>
              <a:t> se </a:t>
            </a:r>
            <a:r>
              <a:rPr lang="en-US" altLang="pt-BR" sz="1800" dirty="0" err="1"/>
              <a:t>baseiam</a:t>
            </a:r>
            <a:r>
              <a:rPr lang="en-US" altLang="pt-BR" sz="1800" dirty="0"/>
              <a:t> </a:t>
            </a:r>
            <a:r>
              <a:rPr lang="en-US" altLang="pt-BR" sz="1800" dirty="0" err="1"/>
              <a:t>em</a:t>
            </a:r>
            <a:r>
              <a:rPr lang="en-US" altLang="pt-BR" sz="1800" dirty="0"/>
              <a:t> </a:t>
            </a:r>
            <a:r>
              <a:rPr lang="en-US" altLang="pt-BR" sz="1800" dirty="0" err="1"/>
              <a:t>reações</a:t>
            </a:r>
            <a:r>
              <a:rPr lang="en-US" altLang="pt-BR" sz="1800" dirty="0"/>
              <a:t> </a:t>
            </a:r>
            <a:r>
              <a:rPr lang="en-US" altLang="pt-BR" sz="1800" dirty="0" err="1"/>
              <a:t>espontâneas</a:t>
            </a:r>
            <a:r>
              <a:rPr lang="en-US" altLang="pt-BR" sz="1800" dirty="0"/>
              <a:t> de </a:t>
            </a:r>
            <a:r>
              <a:rPr lang="en-US" altLang="pt-BR" sz="1800" dirty="0" err="1"/>
              <a:t>oxidação</a:t>
            </a:r>
            <a:r>
              <a:rPr lang="en-US" altLang="pt-BR" sz="1800" dirty="0"/>
              <a:t> e </a:t>
            </a:r>
            <a:r>
              <a:rPr lang="en-US" altLang="pt-BR" sz="1800" dirty="0" err="1"/>
              <a:t>redução</a:t>
            </a:r>
            <a:r>
              <a:rPr lang="en-US" altLang="pt-BR" sz="1800" dirty="0"/>
              <a:t>, que </a:t>
            </a:r>
            <a:r>
              <a:rPr lang="en-US" altLang="pt-BR" sz="1800" dirty="0" err="1"/>
              <a:t>envolvem</a:t>
            </a:r>
            <a:r>
              <a:rPr lang="en-US" altLang="pt-BR" sz="1800" dirty="0"/>
              <a:t> um </a:t>
            </a:r>
            <a:r>
              <a:rPr lang="en-US" altLang="pt-BR" sz="1800" dirty="0" err="1"/>
              <a:t>determinado</a:t>
            </a:r>
            <a:r>
              <a:rPr lang="en-US" altLang="pt-BR" sz="1800" dirty="0"/>
              <a:t> </a:t>
            </a:r>
            <a:r>
              <a:rPr lang="en-US" altLang="pt-BR" sz="1800" dirty="0" err="1"/>
              <a:t>gás</a:t>
            </a:r>
            <a:r>
              <a:rPr lang="en-US" altLang="pt-BR" sz="1800" dirty="0"/>
              <a:t> para </a:t>
            </a:r>
            <a:r>
              <a:rPr lang="en-US" altLang="pt-BR" sz="1800" dirty="0" err="1"/>
              <a:t>medição</a:t>
            </a:r>
            <a:r>
              <a:rPr lang="en-US" altLang="pt-BR" sz="1800" dirty="0"/>
              <a:t> de </a:t>
            </a:r>
            <a:r>
              <a:rPr lang="en-US" altLang="pt-BR" sz="1800" dirty="0" err="1"/>
              <a:t>sua</a:t>
            </a:r>
            <a:r>
              <a:rPr lang="en-US" altLang="pt-BR" sz="1800" dirty="0"/>
              <a:t> </a:t>
            </a:r>
            <a:r>
              <a:rPr lang="en-US" altLang="pt-BR" sz="1800" dirty="0" err="1"/>
              <a:t>concentração</a:t>
            </a:r>
            <a:r>
              <a:rPr lang="en-US" altLang="pt-BR" sz="1800" dirty="0"/>
              <a:t>. </a:t>
            </a:r>
          </a:p>
          <a:p>
            <a:pPr lvl="1">
              <a:buClr>
                <a:schemeClr val="tx1"/>
              </a:buClr>
              <a:buFontTx/>
              <a:buNone/>
            </a:pPr>
            <a:r>
              <a:rPr lang="en-US" altLang="pt-BR" sz="1800" dirty="0"/>
              <a:t>     </a:t>
            </a:r>
            <a:r>
              <a:rPr lang="en-US" altLang="pt-BR" sz="1800" dirty="0" err="1"/>
              <a:t>Estas</a:t>
            </a:r>
            <a:r>
              <a:rPr lang="en-US" altLang="pt-BR" sz="1800" dirty="0"/>
              <a:t> </a:t>
            </a:r>
            <a:r>
              <a:rPr lang="en-US" altLang="pt-BR" sz="1800" dirty="0" err="1"/>
              <a:t>reações</a:t>
            </a:r>
            <a:r>
              <a:rPr lang="en-US" altLang="pt-BR" sz="1800" dirty="0"/>
              <a:t> </a:t>
            </a:r>
            <a:r>
              <a:rPr lang="en-US" altLang="pt-BR" sz="1800" dirty="0" err="1"/>
              <a:t>geram</a:t>
            </a:r>
            <a:r>
              <a:rPr lang="en-US" altLang="pt-BR" sz="1800" dirty="0"/>
              <a:t> a </a:t>
            </a:r>
            <a:r>
              <a:rPr lang="en-US" altLang="pt-BR" sz="1800" dirty="0" err="1"/>
              <a:t>circulação</a:t>
            </a:r>
            <a:r>
              <a:rPr lang="en-US" altLang="pt-BR" sz="1800" dirty="0"/>
              <a:t> de </a:t>
            </a:r>
            <a:r>
              <a:rPr lang="en-US" altLang="pt-BR" sz="1800" dirty="0" err="1"/>
              <a:t>uma</a:t>
            </a:r>
            <a:r>
              <a:rPr lang="en-US" altLang="pt-BR" sz="1800" dirty="0"/>
              <a:t> </a:t>
            </a:r>
            <a:r>
              <a:rPr lang="en-US" altLang="pt-BR" sz="1800" dirty="0" err="1"/>
              <a:t>corrente</a:t>
            </a:r>
            <a:r>
              <a:rPr lang="en-US" altLang="pt-BR" sz="1800" dirty="0"/>
              <a:t> entre </a:t>
            </a:r>
            <a:r>
              <a:rPr lang="en-US" altLang="pt-BR" sz="1800" dirty="0" err="1"/>
              <a:t>os</a:t>
            </a:r>
            <a:r>
              <a:rPr lang="en-US" altLang="pt-BR" sz="1800" dirty="0"/>
              <a:t> </a:t>
            </a:r>
            <a:r>
              <a:rPr lang="en-US" altLang="pt-BR" sz="1800" dirty="0" err="1"/>
              <a:t>eletrodos</a:t>
            </a:r>
            <a:r>
              <a:rPr lang="en-US" altLang="pt-BR" sz="1800" dirty="0"/>
              <a:t>, </a:t>
            </a:r>
            <a:r>
              <a:rPr lang="en-US" altLang="pt-BR" sz="1800" dirty="0" smtClean="0"/>
              <a:t>que </a:t>
            </a:r>
            <a:r>
              <a:rPr lang="en-US" altLang="pt-BR" sz="1800" dirty="0"/>
              <a:t>é </a:t>
            </a:r>
            <a:r>
              <a:rPr lang="en-US" altLang="pt-BR" sz="1800" dirty="0" err="1"/>
              <a:t>proporcional</a:t>
            </a:r>
            <a:r>
              <a:rPr lang="en-US" altLang="pt-BR" sz="1800" dirty="0"/>
              <a:t> à</a:t>
            </a:r>
            <a:r>
              <a:rPr lang="en-US" altLang="pt-BR" sz="1800" dirty="0" smtClean="0"/>
              <a:t> </a:t>
            </a:r>
            <a:r>
              <a:rPr lang="en-US" altLang="pt-BR" sz="1800" dirty="0" err="1"/>
              <a:t>concentração</a:t>
            </a:r>
            <a:r>
              <a:rPr lang="en-US" altLang="pt-BR" sz="1800" dirty="0"/>
              <a:t> de </a:t>
            </a:r>
            <a:r>
              <a:rPr lang="en-US" altLang="pt-BR" sz="1800" dirty="0" err="1"/>
              <a:t>gás</a:t>
            </a:r>
            <a:r>
              <a:rPr lang="en-US" altLang="pt-BR" sz="1800" dirty="0"/>
              <a:t> </a:t>
            </a:r>
            <a:r>
              <a:rPr lang="en-US" altLang="pt-BR" sz="1800" dirty="0" err="1"/>
              <a:t>medida</a:t>
            </a:r>
            <a:r>
              <a:rPr lang="en-US" altLang="pt-BR" sz="1800" dirty="0"/>
              <a:t>.</a:t>
            </a:r>
          </a:p>
        </p:txBody>
      </p:sp>
      <p:pic>
        <p:nvPicPr>
          <p:cNvPr id="141315" name="Picture 3" descr="t_U9500-C7064E%20C[1]"/>
          <p:cNvPicPr>
            <a:picLocks noGrp="1" noChangeAspect="1" noChangeArrowheads="1"/>
          </p:cNvPicPr>
          <p:nvPr>
            <p:ph/>
          </p:nvPr>
        </p:nvPicPr>
        <p:blipFill>
          <a:blip r:embed="rId4">
            <a:extLst>
              <a:ext uri="{28A0092B-C50C-407E-A947-70E740481C1C}">
                <a14:useLocalDpi xmlns:a14="http://schemas.microsoft.com/office/drawing/2010/main" val="0"/>
              </a:ext>
            </a:extLst>
          </a:blip>
          <a:srcRect/>
          <a:stretch>
            <a:fillRect/>
          </a:stretch>
        </p:blipFill>
        <p:spPr>
          <a:xfrm>
            <a:off x="6268244" y="4537100"/>
            <a:ext cx="1200150" cy="19431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23940" name="Rectangle 4"/>
          <p:cNvSpPr>
            <a:spLocks noChangeArrowheads="1"/>
          </p:cNvSpPr>
          <p:nvPr/>
        </p:nvSpPr>
        <p:spPr bwMode="auto">
          <a:xfrm>
            <a:off x="2286000" y="227013"/>
            <a:ext cx="8224838"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510" tIns="53755" rIns="107510" bIns="53755"/>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r" eaLnBrk="1" hangingPunct="1">
              <a:lnSpc>
                <a:spcPct val="130000"/>
              </a:lnSpc>
              <a:spcBef>
                <a:spcPct val="0"/>
              </a:spcBef>
              <a:buFontTx/>
              <a:buNone/>
            </a:pPr>
            <a:r>
              <a:rPr lang="en-US" altLang="pt-BR" sz="3100">
                <a:solidFill>
                  <a:schemeClr val="bg1"/>
                </a:solidFill>
              </a:rPr>
              <a:t>SISTEMA DE DETECÇÃO DE FOGO E GÁS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423938">
                                            <p:txEl>
                                              <p:pRg st="0" end="0"/>
                                            </p:txEl>
                                          </p:spTgt>
                                        </p:tgtEl>
                                        <p:attrNameLst>
                                          <p:attrName>style.visibility</p:attrName>
                                        </p:attrNameLst>
                                      </p:cBhvr>
                                      <p:to>
                                        <p:strVal val="visible"/>
                                      </p:to>
                                    </p:set>
                                    <p:animEffect transition="in" filter="strips(downRight)">
                                      <p:cBhvr>
                                        <p:cTn id="7" dur="500"/>
                                        <p:tgtEl>
                                          <p:spTgt spid="423938">
                                            <p:txEl>
                                              <p:pRg st="0" end="0"/>
                                            </p:txEl>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423938">
                                            <p:txEl>
                                              <p:pRg st="2" end="2"/>
                                            </p:txEl>
                                          </p:spTgt>
                                        </p:tgtEl>
                                        <p:attrNameLst>
                                          <p:attrName>style.visibility</p:attrName>
                                        </p:attrNameLst>
                                      </p:cBhvr>
                                      <p:to>
                                        <p:strVal val="visible"/>
                                      </p:to>
                                    </p:set>
                                    <p:animEffect transition="in" filter="strips(downRight)">
                                      <p:cBhvr>
                                        <p:cTn id="10" dur="500"/>
                                        <p:tgtEl>
                                          <p:spTgt spid="423938">
                                            <p:txEl>
                                              <p:pRg st="2" end="2"/>
                                            </p:txEl>
                                          </p:spTgt>
                                        </p:tgtEl>
                                      </p:cBhvr>
                                    </p:animEffect>
                                  </p:childTnLst>
                                </p:cTn>
                              </p:par>
                              <p:par>
                                <p:cTn id="11" presetID="18" presetClass="entr" presetSubtype="6" fill="hold" grpId="0" nodeType="withEffect">
                                  <p:stCondLst>
                                    <p:cond delay="0"/>
                                  </p:stCondLst>
                                  <p:childTnLst>
                                    <p:set>
                                      <p:cBhvr>
                                        <p:cTn id="12" dur="1" fill="hold">
                                          <p:stCondLst>
                                            <p:cond delay="0"/>
                                          </p:stCondLst>
                                        </p:cTn>
                                        <p:tgtEl>
                                          <p:spTgt spid="423938">
                                            <p:txEl>
                                              <p:pRg st="3" end="3"/>
                                            </p:txEl>
                                          </p:spTgt>
                                        </p:tgtEl>
                                        <p:attrNameLst>
                                          <p:attrName>style.visibility</p:attrName>
                                        </p:attrNameLst>
                                      </p:cBhvr>
                                      <p:to>
                                        <p:strVal val="visible"/>
                                      </p:to>
                                    </p:set>
                                    <p:animEffect transition="in" filter="strips(downRight)">
                                      <p:cBhvr>
                                        <p:cTn id="13" dur="500"/>
                                        <p:tgtEl>
                                          <p:spTgt spid="423938">
                                            <p:txEl>
                                              <p:pRg st="3" end="3"/>
                                            </p:txEl>
                                          </p:spTgt>
                                        </p:tgtEl>
                                      </p:cBhvr>
                                    </p:animEffect>
                                  </p:childTnLst>
                                </p:cTn>
                              </p:par>
                              <p:par>
                                <p:cTn id="14" presetID="18" presetClass="entr" presetSubtype="6" fill="hold" grpId="0" nodeType="withEffect">
                                  <p:stCondLst>
                                    <p:cond delay="0"/>
                                  </p:stCondLst>
                                  <p:childTnLst>
                                    <p:set>
                                      <p:cBhvr>
                                        <p:cTn id="15" dur="1" fill="hold">
                                          <p:stCondLst>
                                            <p:cond delay="0"/>
                                          </p:stCondLst>
                                        </p:cTn>
                                        <p:tgtEl>
                                          <p:spTgt spid="423938">
                                            <p:txEl>
                                              <p:pRg st="4" end="4"/>
                                            </p:txEl>
                                          </p:spTgt>
                                        </p:tgtEl>
                                        <p:attrNameLst>
                                          <p:attrName>style.visibility</p:attrName>
                                        </p:attrNameLst>
                                      </p:cBhvr>
                                      <p:to>
                                        <p:strVal val="visible"/>
                                      </p:to>
                                    </p:set>
                                    <p:animEffect transition="in" filter="strips(downRight)">
                                      <p:cBhvr>
                                        <p:cTn id="16" dur="500"/>
                                        <p:tgtEl>
                                          <p:spTgt spid="423938">
                                            <p:txEl>
                                              <p:pRg st="4" end="4"/>
                                            </p:txEl>
                                          </p:spTgt>
                                        </p:tgtEl>
                                      </p:cBhvr>
                                    </p:animEffect>
                                  </p:childTnLst>
                                </p:cTn>
                              </p:par>
                            </p:childTnLst>
                          </p:cTn>
                        </p:par>
                        <p:par>
                          <p:cTn id="17" fill="hold" nodeType="afterGroup">
                            <p:stCondLst>
                              <p:cond delay="500"/>
                            </p:stCondLst>
                            <p:childTnLst>
                              <p:par>
                                <p:cTn id="18" presetID="16" presetClass="entr" presetSubtype="37" fill="hold" grpId="0" nodeType="afterEffect">
                                  <p:stCondLst>
                                    <p:cond delay="0"/>
                                  </p:stCondLst>
                                  <p:childTnLst>
                                    <p:set>
                                      <p:cBhvr>
                                        <p:cTn id="19" dur="1" fill="hold">
                                          <p:stCondLst>
                                            <p:cond delay="0"/>
                                          </p:stCondLst>
                                        </p:cTn>
                                        <p:tgtEl>
                                          <p:spTgt spid="423940"/>
                                        </p:tgtEl>
                                        <p:attrNameLst>
                                          <p:attrName>style.visibility</p:attrName>
                                        </p:attrNameLst>
                                      </p:cBhvr>
                                      <p:to>
                                        <p:strVal val="visible"/>
                                      </p:to>
                                    </p:set>
                                    <p:animEffect transition="in" filter="barn(outVertical)">
                                      <p:cBhvr>
                                        <p:cTn id="20" dur="500"/>
                                        <p:tgtEl>
                                          <p:spTgt spid="4239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938" grpId="0" build="p" autoUpdateAnimBg="0" advAuto="0"/>
      <p:bldP spid="423940" grpId="0" autoUpdateAnimBg="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p:cNvSpPr>
            <a:spLocks noChangeArrowheads="1"/>
          </p:cNvSpPr>
          <p:nvPr/>
        </p:nvSpPr>
        <p:spPr bwMode="auto">
          <a:xfrm>
            <a:off x="2286000" y="227013"/>
            <a:ext cx="8224838"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510" tIns="53755" rIns="107510" bIns="53755"/>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r" eaLnBrk="1" hangingPunct="1">
              <a:lnSpc>
                <a:spcPct val="130000"/>
              </a:lnSpc>
              <a:spcBef>
                <a:spcPct val="0"/>
              </a:spcBef>
              <a:buFontTx/>
              <a:buNone/>
            </a:pPr>
            <a:r>
              <a:rPr lang="en-US" altLang="pt-BR" sz="3100">
                <a:solidFill>
                  <a:schemeClr val="bg1"/>
                </a:solidFill>
              </a:rPr>
              <a:t>INSTRUMENTAÇÃO</a:t>
            </a:r>
          </a:p>
        </p:txBody>
      </p:sp>
      <p:sp>
        <p:nvSpPr>
          <p:cNvPr id="425987" name="Rectangle 3"/>
          <p:cNvSpPr>
            <a:spLocks noChangeArrowheads="1"/>
          </p:cNvSpPr>
          <p:nvPr/>
        </p:nvSpPr>
        <p:spPr bwMode="auto">
          <a:xfrm>
            <a:off x="2984501" y="1137444"/>
            <a:ext cx="7767637"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510" tIns="53755" rIns="107510" bIns="53755"/>
          <a:lstStyle>
            <a:lvl1pPr marL="403225" indent="-403225"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buClr>
                <a:schemeClr val="tx2"/>
              </a:buClr>
              <a:buSzPct val="75000"/>
              <a:buFont typeface="Monotype Sorts" pitchFamily="2" charset="2"/>
              <a:buNone/>
            </a:pPr>
            <a:r>
              <a:rPr lang="pt-BR" altLang="pt-BR" sz="2800" i="1" dirty="0">
                <a:solidFill>
                  <a:srgbClr val="0066CC"/>
                </a:solidFill>
              </a:rPr>
              <a:t>NORMAS e ESPECIFICAÇÕES TÉCNICAS</a:t>
            </a:r>
          </a:p>
          <a:p>
            <a:pPr>
              <a:buClr>
                <a:schemeClr val="tx2"/>
              </a:buClr>
              <a:buSzPct val="75000"/>
              <a:buFont typeface="Monotype Sorts" pitchFamily="2" charset="2"/>
              <a:buNone/>
            </a:pPr>
            <a:r>
              <a:rPr lang="pt-BR" altLang="pt-BR" sz="2000" i="1" dirty="0"/>
              <a:t>Segue algumas normas utilizadas pela instrumentação:</a:t>
            </a:r>
            <a:r>
              <a:rPr lang="pt-BR" altLang="pt-BR" sz="2800" i="1" dirty="0">
                <a:solidFill>
                  <a:srgbClr val="0066CC"/>
                </a:solidFill>
              </a:rPr>
              <a:t> </a:t>
            </a:r>
          </a:p>
          <a:p>
            <a:pPr>
              <a:buClr>
                <a:schemeClr val="tx2"/>
              </a:buClr>
              <a:buSzPct val="75000"/>
              <a:buFont typeface="Monotype Sorts" pitchFamily="2" charset="2"/>
              <a:buNone/>
            </a:pPr>
            <a:endParaRPr lang="pt-BR" altLang="pt-BR" sz="2800" i="1" dirty="0">
              <a:solidFill>
                <a:srgbClr val="0066CC"/>
              </a:solidFill>
            </a:endParaRPr>
          </a:p>
          <a:p>
            <a:pPr>
              <a:buClr>
                <a:schemeClr val="tx2"/>
              </a:buClr>
              <a:buSzPct val="75000"/>
              <a:buFont typeface="Monotype Sorts" pitchFamily="2" charset="2"/>
              <a:buChar char="n"/>
            </a:pPr>
            <a:r>
              <a:rPr lang="pt-BR" altLang="pt-BR" sz="1800" i="1" dirty="0"/>
              <a:t>ANSI / ISA 5.1 – IDENTIFICAÇÃO E SÍMBOLOS DE INSTRUMENTAÇÃO;</a:t>
            </a:r>
          </a:p>
          <a:p>
            <a:pPr>
              <a:buClr>
                <a:schemeClr val="tx2"/>
              </a:buClr>
              <a:buSzPct val="75000"/>
              <a:buFont typeface="Monotype Sorts" pitchFamily="2" charset="2"/>
              <a:buChar char="n"/>
            </a:pPr>
            <a:r>
              <a:rPr lang="pt-BR" altLang="pt-BR" sz="1800" i="1" dirty="0"/>
              <a:t>N-1710 (PETROBRAS) – CODIFICAÇÃO DE DOCUMENTOS TÉCNICOS DE ENGENHARIA;</a:t>
            </a:r>
          </a:p>
          <a:p>
            <a:pPr>
              <a:buClr>
                <a:schemeClr val="tx2"/>
              </a:buClr>
              <a:buSzPct val="75000"/>
              <a:buFont typeface="Monotype Sorts" pitchFamily="2" charset="2"/>
              <a:buChar char="n"/>
            </a:pPr>
            <a:r>
              <a:rPr lang="pt-BR" altLang="pt-BR" sz="1800" i="1" dirty="0"/>
              <a:t>N-1882 (PETROBRAS) – CRITÉRIOS PARA ELABORAÇÃO DE PROJETOS DE INSTRUMENTAÇÃO E CONTROLE;</a:t>
            </a:r>
          </a:p>
          <a:p>
            <a:pPr>
              <a:buClr>
                <a:schemeClr val="tx2"/>
              </a:buClr>
              <a:buSzPct val="75000"/>
              <a:buFont typeface="Monotype Sorts" pitchFamily="2" charset="2"/>
              <a:buChar char="n"/>
            </a:pPr>
            <a:r>
              <a:rPr lang="pt-BR" altLang="pt-BR" sz="1800" i="1" dirty="0"/>
              <a:t>N-1883 (PETROBRAS) – APRESENTAÇÃO DE PROJETO DE INSTRUMENTAÇÃO/AUTOMAÇÃO;</a:t>
            </a:r>
          </a:p>
          <a:p>
            <a:pPr>
              <a:buClr>
                <a:schemeClr val="tx2"/>
              </a:buClr>
              <a:buSzPct val="75000"/>
              <a:buFont typeface="Monotype Sorts" pitchFamily="2" charset="2"/>
              <a:buChar char="n"/>
            </a:pPr>
            <a:r>
              <a:rPr lang="pt-BR" altLang="pt-BR" sz="1800" i="1" dirty="0"/>
              <a:t>N-2384 (PETROBRAS) – CABOS ELÉTRICO DE INSTRUMENTAÇÃO;</a:t>
            </a:r>
          </a:p>
          <a:p>
            <a:pPr>
              <a:buClr>
                <a:schemeClr val="tx2"/>
              </a:buClr>
              <a:buSzPct val="75000"/>
              <a:buFont typeface="Monotype Sorts" pitchFamily="2" charset="2"/>
              <a:buChar char="n"/>
            </a:pPr>
            <a:r>
              <a:rPr lang="pt-BR" altLang="pt-BR" sz="1800" i="1" dirty="0"/>
              <a:t>DR-ENGP-1.5-R.2– CRITÉRIOS GERAIS PARA PROJETO DE INSTRUMENTAÇÃO E CONTROLE.</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425986"/>
                                        </p:tgtEl>
                                        <p:attrNameLst>
                                          <p:attrName>style.visibility</p:attrName>
                                        </p:attrNameLst>
                                      </p:cBhvr>
                                      <p:to>
                                        <p:strVal val="visible"/>
                                      </p:to>
                                    </p:set>
                                    <p:animEffect transition="in" filter="barn(outVertical)">
                                      <p:cBhvr>
                                        <p:cTn id="7" dur="500"/>
                                        <p:tgtEl>
                                          <p:spTgt spid="425986"/>
                                        </p:tgtEl>
                                      </p:cBhvr>
                                    </p:animEffect>
                                  </p:childTnLst>
                                </p:cTn>
                              </p:par>
                            </p:childTnLst>
                          </p:cTn>
                        </p:par>
                        <p:par>
                          <p:cTn id="8" fill="hold" nodeType="afterGroup">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425987">
                                            <p:txEl>
                                              <p:pRg st="0" end="0"/>
                                            </p:txEl>
                                          </p:spTgt>
                                        </p:tgtEl>
                                        <p:attrNameLst>
                                          <p:attrName>style.visibility</p:attrName>
                                        </p:attrNameLst>
                                      </p:cBhvr>
                                      <p:to>
                                        <p:strVal val="visible"/>
                                      </p:to>
                                    </p:set>
                                    <p:animEffect transition="in" filter="strips(downRight)">
                                      <p:cBhvr>
                                        <p:cTn id="11" dur="500"/>
                                        <p:tgtEl>
                                          <p:spTgt spid="425987">
                                            <p:txEl>
                                              <p:pRg st="0" end="0"/>
                                            </p:txEl>
                                          </p:spTgt>
                                        </p:tgtEl>
                                      </p:cBhvr>
                                    </p:animEffect>
                                  </p:childTnLst>
                                </p:cTn>
                              </p:par>
                            </p:childTnLst>
                          </p:cTn>
                        </p:par>
                        <p:par>
                          <p:cTn id="12" fill="hold" nodeType="afterGroup">
                            <p:stCondLst>
                              <p:cond delay="1000"/>
                            </p:stCondLst>
                            <p:childTnLst>
                              <p:par>
                                <p:cTn id="13" presetID="18" presetClass="entr" presetSubtype="6" fill="hold" grpId="0" nodeType="afterEffect">
                                  <p:stCondLst>
                                    <p:cond delay="0"/>
                                  </p:stCondLst>
                                  <p:childTnLst>
                                    <p:set>
                                      <p:cBhvr>
                                        <p:cTn id="14" dur="1" fill="hold">
                                          <p:stCondLst>
                                            <p:cond delay="0"/>
                                          </p:stCondLst>
                                        </p:cTn>
                                        <p:tgtEl>
                                          <p:spTgt spid="425987">
                                            <p:txEl>
                                              <p:pRg st="1" end="1"/>
                                            </p:txEl>
                                          </p:spTgt>
                                        </p:tgtEl>
                                        <p:attrNameLst>
                                          <p:attrName>style.visibility</p:attrName>
                                        </p:attrNameLst>
                                      </p:cBhvr>
                                      <p:to>
                                        <p:strVal val="visible"/>
                                      </p:to>
                                    </p:set>
                                    <p:animEffect transition="in" filter="strips(downRight)">
                                      <p:cBhvr>
                                        <p:cTn id="15" dur="500"/>
                                        <p:tgtEl>
                                          <p:spTgt spid="425987">
                                            <p:txEl>
                                              <p:pRg st="1" end="1"/>
                                            </p:txEl>
                                          </p:spTgt>
                                        </p:tgtEl>
                                      </p:cBhvr>
                                    </p:animEffect>
                                  </p:childTnLst>
                                </p:cTn>
                              </p:par>
                            </p:childTnLst>
                          </p:cTn>
                        </p:par>
                        <p:par>
                          <p:cTn id="16" fill="hold" nodeType="afterGroup">
                            <p:stCondLst>
                              <p:cond delay="1500"/>
                            </p:stCondLst>
                            <p:childTnLst>
                              <p:par>
                                <p:cTn id="17" presetID="18" presetClass="entr" presetSubtype="6" fill="hold" grpId="0" nodeType="afterEffect">
                                  <p:stCondLst>
                                    <p:cond delay="0"/>
                                  </p:stCondLst>
                                  <p:childTnLst>
                                    <p:set>
                                      <p:cBhvr>
                                        <p:cTn id="18" dur="1" fill="hold">
                                          <p:stCondLst>
                                            <p:cond delay="0"/>
                                          </p:stCondLst>
                                        </p:cTn>
                                        <p:tgtEl>
                                          <p:spTgt spid="425987">
                                            <p:txEl>
                                              <p:pRg st="3" end="3"/>
                                            </p:txEl>
                                          </p:spTgt>
                                        </p:tgtEl>
                                        <p:attrNameLst>
                                          <p:attrName>style.visibility</p:attrName>
                                        </p:attrNameLst>
                                      </p:cBhvr>
                                      <p:to>
                                        <p:strVal val="visible"/>
                                      </p:to>
                                    </p:set>
                                    <p:animEffect transition="in" filter="strips(downRight)">
                                      <p:cBhvr>
                                        <p:cTn id="19" dur="500"/>
                                        <p:tgtEl>
                                          <p:spTgt spid="425987">
                                            <p:txEl>
                                              <p:pRg st="3" end="3"/>
                                            </p:txEl>
                                          </p:spTgt>
                                        </p:tgtEl>
                                      </p:cBhvr>
                                    </p:animEffect>
                                  </p:childTnLst>
                                </p:cTn>
                              </p:par>
                            </p:childTnLst>
                          </p:cTn>
                        </p:par>
                        <p:par>
                          <p:cTn id="20" fill="hold" nodeType="afterGroup">
                            <p:stCondLst>
                              <p:cond delay="2000"/>
                            </p:stCondLst>
                            <p:childTnLst>
                              <p:par>
                                <p:cTn id="21" presetID="18" presetClass="entr" presetSubtype="6" fill="hold" grpId="0" nodeType="afterEffect">
                                  <p:stCondLst>
                                    <p:cond delay="0"/>
                                  </p:stCondLst>
                                  <p:childTnLst>
                                    <p:set>
                                      <p:cBhvr>
                                        <p:cTn id="22" dur="1" fill="hold">
                                          <p:stCondLst>
                                            <p:cond delay="0"/>
                                          </p:stCondLst>
                                        </p:cTn>
                                        <p:tgtEl>
                                          <p:spTgt spid="425987">
                                            <p:txEl>
                                              <p:pRg st="4" end="4"/>
                                            </p:txEl>
                                          </p:spTgt>
                                        </p:tgtEl>
                                        <p:attrNameLst>
                                          <p:attrName>style.visibility</p:attrName>
                                        </p:attrNameLst>
                                      </p:cBhvr>
                                      <p:to>
                                        <p:strVal val="visible"/>
                                      </p:to>
                                    </p:set>
                                    <p:animEffect transition="in" filter="strips(downRight)">
                                      <p:cBhvr>
                                        <p:cTn id="23" dur="500"/>
                                        <p:tgtEl>
                                          <p:spTgt spid="425987">
                                            <p:txEl>
                                              <p:pRg st="4" end="4"/>
                                            </p:txEl>
                                          </p:spTgt>
                                        </p:tgtEl>
                                      </p:cBhvr>
                                    </p:animEffect>
                                  </p:childTnLst>
                                </p:cTn>
                              </p:par>
                            </p:childTnLst>
                          </p:cTn>
                        </p:par>
                        <p:par>
                          <p:cTn id="24" fill="hold" nodeType="afterGroup">
                            <p:stCondLst>
                              <p:cond delay="2500"/>
                            </p:stCondLst>
                            <p:childTnLst>
                              <p:par>
                                <p:cTn id="25" presetID="18" presetClass="entr" presetSubtype="6" fill="hold" grpId="0" nodeType="afterEffect">
                                  <p:stCondLst>
                                    <p:cond delay="0"/>
                                  </p:stCondLst>
                                  <p:childTnLst>
                                    <p:set>
                                      <p:cBhvr>
                                        <p:cTn id="26" dur="1" fill="hold">
                                          <p:stCondLst>
                                            <p:cond delay="0"/>
                                          </p:stCondLst>
                                        </p:cTn>
                                        <p:tgtEl>
                                          <p:spTgt spid="425987">
                                            <p:txEl>
                                              <p:pRg st="5" end="5"/>
                                            </p:txEl>
                                          </p:spTgt>
                                        </p:tgtEl>
                                        <p:attrNameLst>
                                          <p:attrName>style.visibility</p:attrName>
                                        </p:attrNameLst>
                                      </p:cBhvr>
                                      <p:to>
                                        <p:strVal val="visible"/>
                                      </p:to>
                                    </p:set>
                                    <p:animEffect transition="in" filter="strips(downRight)">
                                      <p:cBhvr>
                                        <p:cTn id="27" dur="500"/>
                                        <p:tgtEl>
                                          <p:spTgt spid="425987">
                                            <p:txEl>
                                              <p:pRg st="5" end="5"/>
                                            </p:txEl>
                                          </p:spTgt>
                                        </p:tgtEl>
                                      </p:cBhvr>
                                    </p:animEffect>
                                  </p:childTnLst>
                                </p:cTn>
                              </p:par>
                            </p:childTnLst>
                          </p:cTn>
                        </p:par>
                        <p:par>
                          <p:cTn id="28" fill="hold" nodeType="afterGroup">
                            <p:stCondLst>
                              <p:cond delay="3000"/>
                            </p:stCondLst>
                            <p:childTnLst>
                              <p:par>
                                <p:cTn id="29" presetID="18" presetClass="entr" presetSubtype="6" fill="hold" grpId="0" nodeType="afterEffect">
                                  <p:stCondLst>
                                    <p:cond delay="0"/>
                                  </p:stCondLst>
                                  <p:childTnLst>
                                    <p:set>
                                      <p:cBhvr>
                                        <p:cTn id="30" dur="1" fill="hold">
                                          <p:stCondLst>
                                            <p:cond delay="0"/>
                                          </p:stCondLst>
                                        </p:cTn>
                                        <p:tgtEl>
                                          <p:spTgt spid="425987">
                                            <p:txEl>
                                              <p:pRg st="6" end="6"/>
                                            </p:txEl>
                                          </p:spTgt>
                                        </p:tgtEl>
                                        <p:attrNameLst>
                                          <p:attrName>style.visibility</p:attrName>
                                        </p:attrNameLst>
                                      </p:cBhvr>
                                      <p:to>
                                        <p:strVal val="visible"/>
                                      </p:to>
                                    </p:set>
                                    <p:animEffect transition="in" filter="strips(downRight)">
                                      <p:cBhvr>
                                        <p:cTn id="31" dur="500"/>
                                        <p:tgtEl>
                                          <p:spTgt spid="425987">
                                            <p:txEl>
                                              <p:pRg st="6" end="6"/>
                                            </p:txEl>
                                          </p:spTgt>
                                        </p:tgtEl>
                                      </p:cBhvr>
                                    </p:animEffect>
                                  </p:childTnLst>
                                </p:cTn>
                              </p:par>
                            </p:childTnLst>
                          </p:cTn>
                        </p:par>
                        <p:par>
                          <p:cTn id="32" fill="hold" nodeType="afterGroup">
                            <p:stCondLst>
                              <p:cond delay="3500"/>
                            </p:stCondLst>
                            <p:childTnLst>
                              <p:par>
                                <p:cTn id="33" presetID="18" presetClass="entr" presetSubtype="6" fill="hold" grpId="0" nodeType="afterEffect">
                                  <p:stCondLst>
                                    <p:cond delay="0"/>
                                  </p:stCondLst>
                                  <p:childTnLst>
                                    <p:set>
                                      <p:cBhvr>
                                        <p:cTn id="34" dur="1" fill="hold">
                                          <p:stCondLst>
                                            <p:cond delay="0"/>
                                          </p:stCondLst>
                                        </p:cTn>
                                        <p:tgtEl>
                                          <p:spTgt spid="425987">
                                            <p:txEl>
                                              <p:pRg st="7" end="7"/>
                                            </p:txEl>
                                          </p:spTgt>
                                        </p:tgtEl>
                                        <p:attrNameLst>
                                          <p:attrName>style.visibility</p:attrName>
                                        </p:attrNameLst>
                                      </p:cBhvr>
                                      <p:to>
                                        <p:strVal val="visible"/>
                                      </p:to>
                                    </p:set>
                                    <p:animEffect transition="in" filter="strips(downRight)">
                                      <p:cBhvr>
                                        <p:cTn id="35" dur="500"/>
                                        <p:tgtEl>
                                          <p:spTgt spid="425987">
                                            <p:txEl>
                                              <p:pRg st="7" end="7"/>
                                            </p:txEl>
                                          </p:spTgt>
                                        </p:tgtEl>
                                      </p:cBhvr>
                                    </p:animEffect>
                                  </p:childTnLst>
                                </p:cTn>
                              </p:par>
                            </p:childTnLst>
                          </p:cTn>
                        </p:par>
                        <p:par>
                          <p:cTn id="36" fill="hold" nodeType="afterGroup">
                            <p:stCondLst>
                              <p:cond delay="4000"/>
                            </p:stCondLst>
                            <p:childTnLst>
                              <p:par>
                                <p:cTn id="37" presetID="18" presetClass="entr" presetSubtype="6" fill="hold" grpId="0" nodeType="afterEffect">
                                  <p:stCondLst>
                                    <p:cond delay="0"/>
                                  </p:stCondLst>
                                  <p:childTnLst>
                                    <p:set>
                                      <p:cBhvr>
                                        <p:cTn id="38" dur="1" fill="hold">
                                          <p:stCondLst>
                                            <p:cond delay="0"/>
                                          </p:stCondLst>
                                        </p:cTn>
                                        <p:tgtEl>
                                          <p:spTgt spid="425987">
                                            <p:txEl>
                                              <p:pRg st="8" end="8"/>
                                            </p:txEl>
                                          </p:spTgt>
                                        </p:tgtEl>
                                        <p:attrNameLst>
                                          <p:attrName>style.visibility</p:attrName>
                                        </p:attrNameLst>
                                      </p:cBhvr>
                                      <p:to>
                                        <p:strVal val="visible"/>
                                      </p:to>
                                    </p:set>
                                    <p:animEffect transition="in" filter="strips(downRight)">
                                      <p:cBhvr>
                                        <p:cTn id="39" dur="500"/>
                                        <p:tgtEl>
                                          <p:spTgt spid="42598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5986" grpId="0" autoUpdateAnimBg="0"/>
      <p:bldP spid="425987" grpId="0" build="p" autoUpdateAnimBg="0" advAuto="0"/>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p:cNvSpPr>
            <a:spLocks noGrp="1" noChangeArrowheads="1"/>
          </p:cNvSpPr>
          <p:nvPr>
            <p:ph type="title" idx="4294967295"/>
          </p:nvPr>
        </p:nvSpPr>
        <p:spPr>
          <a:xfrm>
            <a:off x="1701800" y="246063"/>
            <a:ext cx="8512175" cy="738187"/>
          </a:xfrm>
          <a:noFill/>
        </p:spPr>
        <p:txBody>
          <a:bodyPr lIns="106405" tIns="52269" rIns="106405" bIns="52269" anchor="b"/>
          <a:lstStyle/>
          <a:p>
            <a:pPr eaLnBrk="1" hangingPunct="1"/>
            <a:r>
              <a:rPr lang="pt-BR" altLang="pt-BR" dirty="0"/>
              <a:t>Definições preliminares</a:t>
            </a:r>
          </a:p>
        </p:txBody>
      </p:sp>
      <p:sp>
        <p:nvSpPr>
          <p:cNvPr id="22531" name="Rectangle 3"/>
          <p:cNvSpPr>
            <a:spLocks noChangeArrowheads="1"/>
          </p:cNvSpPr>
          <p:nvPr/>
        </p:nvSpPr>
        <p:spPr bwMode="auto">
          <a:xfrm>
            <a:off x="2135709" y="1872804"/>
            <a:ext cx="8492157" cy="591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6405" tIns="52269" rIns="106405" bIns="52269"/>
          <a:lstStyle>
            <a:lvl1pPr marL="403225" indent="-403225" defTabSz="1074738">
              <a:spcBef>
                <a:spcPct val="20000"/>
              </a:spcBef>
              <a:buBlip>
                <a:blip r:embed="rId3"/>
              </a:buBlip>
              <a:defRPr sz="3000">
                <a:solidFill>
                  <a:schemeClr val="tx1"/>
                </a:solidFill>
                <a:latin typeface="Arial" charset="0"/>
              </a:defRPr>
            </a:lvl1pPr>
            <a:lvl2pPr marL="873125" indent="-334963"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eaLnBrk="1" hangingPunct="1"/>
            <a:r>
              <a:rPr lang="pt-BR" altLang="pt-BR" sz="2600" b="0" dirty="0" smtClean="0"/>
              <a:t>Variável </a:t>
            </a:r>
            <a:r>
              <a:rPr lang="pt-BR" altLang="pt-BR" sz="2600" b="0" dirty="0"/>
              <a:t>de processo - Grandeza física </a:t>
            </a:r>
            <a:r>
              <a:rPr lang="pt-BR" altLang="pt-BR" sz="2600" b="0" dirty="0" smtClean="0"/>
              <a:t>mensurável</a:t>
            </a:r>
            <a:endParaRPr lang="pt-BR" altLang="pt-BR" sz="2600" b="0" dirty="0"/>
          </a:p>
          <a:p>
            <a:pPr eaLnBrk="1" hangingPunct="1"/>
            <a:r>
              <a:rPr lang="pt-BR" altLang="pt-BR" sz="2600" b="0" dirty="0"/>
              <a:t>Elemento sensor - Componente de um instrumento que entra em contato </a:t>
            </a:r>
            <a:r>
              <a:rPr lang="pt-BR" altLang="pt-BR" sz="2600" b="0" dirty="0" smtClean="0"/>
              <a:t>com </a:t>
            </a:r>
            <a:r>
              <a:rPr lang="pt-BR" altLang="pt-BR" sz="2600" b="0" dirty="0"/>
              <a:t>o processo para medir uma variável</a:t>
            </a:r>
            <a:r>
              <a:rPr lang="pt-BR" altLang="pt-BR" sz="2600" b="0" dirty="0" smtClean="0"/>
              <a:t>.</a:t>
            </a:r>
          </a:p>
          <a:p>
            <a:pPr eaLnBrk="1" hangingPunct="1"/>
            <a:r>
              <a:rPr lang="pt-BR" altLang="pt-BR" sz="2600" b="0" dirty="0"/>
              <a:t>Chave - instrumento que liga e desliga, abre e fecha,  (baseado em valores pré-determinados).</a:t>
            </a:r>
          </a:p>
          <a:p>
            <a:pPr eaLnBrk="1" hangingPunct="1"/>
            <a:r>
              <a:rPr lang="pt-BR" altLang="pt-BR" sz="2600" b="0" dirty="0"/>
              <a:t>Indicador  - Instrumento que mede uma variável de processo e indica seu valor</a:t>
            </a:r>
            <a:r>
              <a:rPr lang="pt-BR" altLang="pt-BR" sz="2600" b="0" dirty="0" smtClean="0"/>
              <a:t>.</a:t>
            </a:r>
            <a:endParaRPr lang="pt-BR" altLang="pt-BR" sz="2600" b="0" dirty="0"/>
          </a:p>
          <a:p>
            <a:pPr eaLnBrk="1" hangingPunct="1"/>
            <a:r>
              <a:rPr lang="pt-BR" altLang="pt-BR" sz="2600" b="0" dirty="0" smtClean="0"/>
              <a:t>Transmissor </a:t>
            </a:r>
            <a:r>
              <a:rPr lang="pt-BR" altLang="pt-BR" sz="2600" b="0" dirty="0"/>
              <a:t>- instrumento que mede uma variável de processo por meio de um elemento sensor e gera um sinal de saída </a:t>
            </a:r>
            <a:r>
              <a:rPr lang="pt-BR" altLang="pt-BR" sz="2600" b="0" dirty="0" smtClean="0"/>
              <a:t>correspondente à ela</a:t>
            </a:r>
            <a:endParaRPr lang="pt-BR" altLang="pt-BR" sz="2600" b="0"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22531">
                                            <p:txEl>
                                              <p:pRg st="0" end="0"/>
                                            </p:txEl>
                                          </p:spTgt>
                                        </p:tgtEl>
                                        <p:attrNameLst>
                                          <p:attrName>style.visibility</p:attrName>
                                        </p:attrNameLst>
                                      </p:cBhvr>
                                      <p:to>
                                        <p:strVal val="visible"/>
                                      </p:to>
                                    </p:set>
                                    <p:anim to="" calcmode="lin" valueType="num">
                                      <p:cBhvr>
                                        <p:cTn id="7" dur="1" fill="hold"/>
                                        <p:tgtEl>
                                          <p:spTgt spid="22531">
                                            <p:txEl>
                                              <p:pRg st="0" end="0"/>
                                            </p:txEl>
                                          </p:spTgt>
                                        </p:tgtEl>
                                        <p:attrNameLst>
                                          <p:attrName/>
                                        </p:attrNameLst>
                                      </p:cBhvr>
                                    </p:anim>
                                  </p:childTnLst>
                                  <p:subTnLst>
                                    <p:animClr clrSpc="rgb" dir="cw">
                                      <p:cBhvr override="childStyle">
                                        <p:cTn dur="1" fill="hold" display="0" masterRel="nextClick" afterEffect="1"/>
                                        <p:tgtEl>
                                          <p:spTgt spid="22531">
                                            <p:txEl>
                                              <p:pRg st="0" end="0"/>
                                            </p:txEl>
                                          </p:spTgt>
                                        </p:tgtEl>
                                        <p:attrNameLst>
                                          <p:attrName>ppt_c</p:attrName>
                                        </p:attrNameLst>
                                      </p:cBhvr>
                                      <p:to>
                                        <a:srgbClr val="FFFFCC"/>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grpId="0" nodeType="clickEffect">
                                  <p:stCondLst>
                                    <p:cond delay="0"/>
                                  </p:stCondLst>
                                  <p:childTnLst>
                                    <p:set>
                                      <p:cBhvr>
                                        <p:cTn id="11" dur="1" fill="hold">
                                          <p:stCondLst>
                                            <p:cond delay="499"/>
                                          </p:stCondLst>
                                        </p:cTn>
                                        <p:tgtEl>
                                          <p:spTgt spid="22531">
                                            <p:txEl>
                                              <p:pRg st="1" end="1"/>
                                            </p:txEl>
                                          </p:spTgt>
                                        </p:tgtEl>
                                        <p:attrNameLst>
                                          <p:attrName>style.visibility</p:attrName>
                                        </p:attrNameLst>
                                      </p:cBhvr>
                                      <p:to>
                                        <p:strVal val="visible"/>
                                      </p:to>
                                    </p:set>
                                    <p:anim to="" calcmode="lin" valueType="num">
                                      <p:cBhvr>
                                        <p:cTn id="12" dur="1" fill="hold"/>
                                        <p:tgtEl>
                                          <p:spTgt spid="22531">
                                            <p:txEl>
                                              <p:pRg st="1" end="1"/>
                                            </p:txEl>
                                          </p:spTgt>
                                        </p:tgtEl>
                                        <p:attrNameLst>
                                          <p:attrName/>
                                        </p:attrNameLst>
                                      </p:cBhvr>
                                    </p:anim>
                                  </p:childTnLst>
                                  <p:subTnLst>
                                    <p:animClr clrSpc="rgb" dir="cw">
                                      <p:cBhvr override="childStyle">
                                        <p:cTn dur="1" fill="hold" display="0" masterRel="nextClick" afterEffect="1"/>
                                        <p:tgtEl>
                                          <p:spTgt spid="22531">
                                            <p:txEl>
                                              <p:pRg st="1" end="1"/>
                                            </p:txEl>
                                          </p:spTgt>
                                        </p:tgtEl>
                                        <p:attrNameLst>
                                          <p:attrName>ppt_c</p:attrName>
                                        </p:attrNameLst>
                                      </p:cBhvr>
                                      <p:to>
                                        <a:srgbClr val="FFFFCC"/>
                                      </p:to>
                                    </p:animClr>
                                  </p:sub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499"/>
                                          </p:stCondLst>
                                        </p:cTn>
                                        <p:tgtEl>
                                          <p:spTgt spid="22531">
                                            <p:txEl>
                                              <p:pRg st="2" end="2"/>
                                            </p:txEl>
                                          </p:spTgt>
                                        </p:tgtEl>
                                        <p:attrNameLst>
                                          <p:attrName>style.visibility</p:attrName>
                                        </p:attrNameLst>
                                      </p:cBhvr>
                                      <p:to>
                                        <p:strVal val="visible"/>
                                      </p:to>
                                    </p:set>
                                    <p:anim to="" calcmode="lin" valueType="num">
                                      <p:cBhvr>
                                        <p:cTn id="17" dur="1" fill="hold"/>
                                        <p:tgtEl>
                                          <p:spTgt spid="22531">
                                            <p:txEl>
                                              <p:pRg st="2" end="2"/>
                                            </p:txEl>
                                          </p:spTgt>
                                        </p:tgtEl>
                                        <p:attrNameLst>
                                          <p:attrName/>
                                        </p:attrNameLst>
                                      </p:cBhvr>
                                    </p:anim>
                                  </p:childTnLst>
                                  <p:subTnLst>
                                    <p:animClr clrSpc="rgb" dir="cw">
                                      <p:cBhvr override="childStyle">
                                        <p:cTn dur="1" fill="hold" display="0" masterRel="nextClick" afterEffect="1"/>
                                        <p:tgtEl>
                                          <p:spTgt spid="22531">
                                            <p:txEl>
                                              <p:pRg st="2" end="2"/>
                                            </p:txEl>
                                          </p:spTgt>
                                        </p:tgtEl>
                                        <p:attrNameLst>
                                          <p:attrName>ppt_c</p:attrName>
                                        </p:attrNameLst>
                                      </p:cBhvr>
                                      <p:to>
                                        <a:srgbClr val="FFFFCC"/>
                                      </p:to>
                                    </p:animClr>
                                  </p:sub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499"/>
                                          </p:stCondLst>
                                        </p:cTn>
                                        <p:tgtEl>
                                          <p:spTgt spid="22531">
                                            <p:txEl>
                                              <p:pRg st="3" end="3"/>
                                            </p:txEl>
                                          </p:spTgt>
                                        </p:tgtEl>
                                        <p:attrNameLst>
                                          <p:attrName>style.visibility</p:attrName>
                                        </p:attrNameLst>
                                      </p:cBhvr>
                                      <p:to>
                                        <p:strVal val="visible"/>
                                      </p:to>
                                    </p:set>
                                    <p:anim to="" calcmode="lin" valueType="num">
                                      <p:cBhvr>
                                        <p:cTn id="22" dur="1" fill="hold"/>
                                        <p:tgtEl>
                                          <p:spTgt spid="22531">
                                            <p:txEl>
                                              <p:pRg st="3" end="3"/>
                                            </p:txEl>
                                          </p:spTgt>
                                        </p:tgtEl>
                                        <p:attrNameLst>
                                          <p:attrName/>
                                        </p:attrNameLst>
                                      </p:cBhvr>
                                    </p:anim>
                                  </p:childTnLst>
                                  <p:subTnLst>
                                    <p:animClr clrSpc="rgb" dir="cw">
                                      <p:cBhvr override="childStyle">
                                        <p:cTn dur="1" fill="hold" display="0" masterRel="nextClick" afterEffect="1"/>
                                        <p:tgtEl>
                                          <p:spTgt spid="22531">
                                            <p:txEl>
                                              <p:pRg st="3" end="3"/>
                                            </p:txEl>
                                          </p:spTgt>
                                        </p:tgtEl>
                                        <p:attrNameLst>
                                          <p:attrName>ppt_c</p:attrName>
                                        </p:attrNameLst>
                                      </p:cBhvr>
                                      <p:to>
                                        <a:srgbClr val="FFFFCC"/>
                                      </p:to>
                                    </p:animClr>
                                  </p:sub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499"/>
                                          </p:stCondLst>
                                        </p:cTn>
                                        <p:tgtEl>
                                          <p:spTgt spid="22531">
                                            <p:txEl>
                                              <p:pRg st="4" end="4"/>
                                            </p:txEl>
                                          </p:spTgt>
                                        </p:tgtEl>
                                        <p:attrNameLst>
                                          <p:attrName>style.visibility</p:attrName>
                                        </p:attrNameLst>
                                      </p:cBhvr>
                                      <p:to>
                                        <p:strVal val="visible"/>
                                      </p:to>
                                    </p:set>
                                    <p:anim to="" calcmode="lin" valueType="num">
                                      <p:cBhvr>
                                        <p:cTn id="27" dur="1" fill="hold"/>
                                        <p:tgtEl>
                                          <p:spTgt spid="22531">
                                            <p:txEl>
                                              <p:pRg st="4" end="4"/>
                                            </p:txEl>
                                          </p:spTgt>
                                        </p:tgtEl>
                                        <p:attrNameLst>
                                          <p:attrName/>
                                        </p:attrNameLst>
                                      </p:cBhvr>
                                    </p:anim>
                                  </p:childTnLst>
                                  <p:subTnLst>
                                    <p:animClr clrSpc="rgb" dir="cw">
                                      <p:cBhvr override="childStyle">
                                        <p:cTn dur="1" fill="hold" display="0" masterRel="nextClick" afterEffect="1"/>
                                        <p:tgtEl>
                                          <p:spTgt spid="22531">
                                            <p:txEl>
                                              <p:pRg st="4" end="4"/>
                                            </p:txEl>
                                          </p:spTgt>
                                        </p:tgtEl>
                                        <p:attrNameLst>
                                          <p:attrName>ppt_c</p:attrName>
                                        </p:attrNameLst>
                                      </p:cBhvr>
                                      <p:to>
                                        <a:srgbClr val="FFFFCC"/>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bldLvl="2"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a:spLocks noGrp="1" noChangeArrowheads="1"/>
          </p:cNvSpPr>
          <p:nvPr>
            <p:ph type="title" idx="4294967295"/>
          </p:nvPr>
        </p:nvSpPr>
        <p:spPr>
          <a:xfrm>
            <a:off x="3013075" y="227013"/>
            <a:ext cx="7497763" cy="765175"/>
          </a:xfrm>
          <a:noFill/>
        </p:spPr>
        <p:txBody>
          <a:bodyPr lIns="106405" tIns="52269" rIns="106405" bIns="52269" anchor="b"/>
          <a:lstStyle/>
          <a:p>
            <a:pPr eaLnBrk="1" hangingPunct="1"/>
            <a:r>
              <a:rPr lang="pt-BR" altLang="pt-BR" dirty="0"/>
              <a:t>Definições preliminares</a:t>
            </a:r>
          </a:p>
        </p:txBody>
      </p:sp>
      <p:sp>
        <p:nvSpPr>
          <p:cNvPr id="24579" name="Rectangle 3"/>
          <p:cNvSpPr>
            <a:spLocks noChangeArrowheads="1"/>
          </p:cNvSpPr>
          <p:nvPr/>
        </p:nvSpPr>
        <p:spPr bwMode="auto">
          <a:xfrm>
            <a:off x="2063701" y="1662113"/>
            <a:ext cx="8420149"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6405" tIns="52269" rIns="106405" bIns="52269"/>
          <a:lstStyle>
            <a:lvl1pPr marL="403225" indent="-403225" defTabSz="1074738">
              <a:spcBef>
                <a:spcPct val="20000"/>
              </a:spcBef>
              <a:buBlip>
                <a:blip r:embed="rId3"/>
              </a:buBlip>
              <a:defRPr sz="3000">
                <a:solidFill>
                  <a:schemeClr val="tx1"/>
                </a:solidFill>
                <a:latin typeface="Arial" charset="0"/>
              </a:defRPr>
            </a:lvl1pPr>
            <a:lvl2pPr marL="873125" indent="-334963" defTabSz="1074738">
              <a:spcBef>
                <a:spcPct val="20000"/>
              </a:spcBef>
              <a:buChar char="–"/>
              <a:defRPr sz="2800">
                <a:solidFill>
                  <a:schemeClr val="tx1"/>
                </a:solidFill>
                <a:latin typeface="Arial" charset="0"/>
              </a:defRPr>
            </a:lvl2pPr>
            <a:lvl3pPr marL="1344613" indent="-269875"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eaLnBrk="1" hangingPunct="1"/>
            <a:r>
              <a:rPr lang="pt-BR" altLang="pt-BR" sz="2600" b="0" dirty="0" smtClean="0"/>
              <a:t>Controlador </a:t>
            </a:r>
            <a:r>
              <a:rPr lang="pt-BR" altLang="pt-BR" sz="2600" b="0" dirty="0"/>
              <a:t>- instrumento que recebe um sinal proporcional à variável medida, compara-o com um valor de referência e gera uma ação de controle na forma de um sinal padrão na saída.</a:t>
            </a:r>
          </a:p>
          <a:p>
            <a:pPr eaLnBrk="1" hangingPunct="1"/>
            <a:r>
              <a:rPr lang="pt-BR" altLang="pt-BR" sz="2600" b="0" dirty="0" smtClean="0"/>
              <a:t>Atuador ou Elemento Final de Controle - instrumento que modifica a variável controlada</a:t>
            </a:r>
          </a:p>
          <a:p>
            <a:pPr eaLnBrk="1" hangingPunct="1"/>
            <a:r>
              <a:rPr lang="pt-BR" altLang="pt-BR" sz="2600" b="0" dirty="0" smtClean="0"/>
              <a:t>Malha </a:t>
            </a:r>
            <a:r>
              <a:rPr lang="pt-BR" altLang="pt-BR" sz="2600" b="0" dirty="0"/>
              <a:t>- Combinação de um ou mais instrumentos interligados.</a:t>
            </a:r>
          </a:p>
          <a:p>
            <a:pPr eaLnBrk="1" hangingPunct="1"/>
            <a:r>
              <a:rPr lang="pt-BR" altLang="pt-BR" sz="2600" b="0" dirty="0" smtClean="0"/>
              <a:t>Registrador </a:t>
            </a:r>
            <a:r>
              <a:rPr lang="pt-BR" altLang="pt-BR" sz="2600" b="0" dirty="0"/>
              <a:t>- Instrumento que mede uma variável de processo e registra seu valor</a:t>
            </a:r>
            <a:r>
              <a:rPr lang="pt-BR" altLang="pt-BR" sz="2600" b="0" dirty="0" smtClean="0"/>
              <a:t>.</a:t>
            </a:r>
            <a:endParaRPr lang="pt-BR" altLang="pt-BR" sz="2600" b="0" dirty="0"/>
          </a:p>
          <a:p>
            <a:pPr lvl="1" eaLnBrk="1" hangingPunct="1">
              <a:buFontTx/>
              <a:buNone/>
            </a:pPr>
            <a:endParaRPr lang="pt-BR" altLang="pt-BR" sz="3000" b="0" dirty="0"/>
          </a:p>
          <a:p>
            <a:pPr lvl="1" eaLnBrk="1" hangingPunct="1"/>
            <a:endParaRPr lang="pt-BR" altLang="pt-BR" b="0" dirty="0"/>
          </a:p>
          <a:p>
            <a:pPr eaLnBrk="1" hangingPunct="1">
              <a:buFontTx/>
              <a:buChar char="•"/>
            </a:pPr>
            <a:endParaRPr lang="pt-BR" altLang="pt-BR" sz="2400" b="0"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24579">
                                            <p:txEl>
                                              <p:pRg st="0" end="0"/>
                                            </p:txEl>
                                          </p:spTgt>
                                        </p:tgtEl>
                                        <p:attrNameLst>
                                          <p:attrName>style.visibility</p:attrName>
                                        </p:attrNameLst>
                                      </p:cBhvr>
                                      <p:to>
                                        <p:strVal val="visible"/>
                                      </p:to>
                                    </p:set>
                                    <p:anim to="" calcmode="lin" valueType="num">
                                      <p:cBhvr>
                                        <p:cTn id="7" dur="1" fill="hold"/>
                                        <p:tgtEl>
                                          <p:spTgt spid="24579">
                                            <p:txEl>
                                              <p:pRg st="0" end="0"/>
                                            </p:txEl>
                                          </p:spTgt>
                                        </p:tgtEl>
                                        <p:attrNameLst>
                                          <p:attrName/>
                                        </p:attrNameLst>
                                      </p:cBhvr>
                                    </p:anim>
                                  </p:childTnLst>
                                  <p:subTnLst>
                                    <p:animClr clrSpc="rgb" dir="cw">
                                      <p:cBhvr override="childStyle">
                                        <p:cTn dur="1" fill="hold" display="0" masterRel="nextClick" afterEffect="1"/>
                                        <p:tgtEl>
                                          <p:spTgt spid="24579">
                                            <p:txEl>
                                              <p:pRg st="0" end="0"/>
                                            </p:txEl>
                                          </p:spTgt>
                                        </p:tgtEl>
                                        <p:attrNameLst>
                                          <p:attrName>ppt_c</p:attrName>
                                        </p:attrNameLst>
                                      </p:cBhvr>
                                      <p:to>
                                        <a:srgbClr val="FFFFCC"/>
                                      </p:to>
                                    </p:animClr>
                                  </p:sub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499"/>
                                          </p:stCondLst>
                                        </p:cTn>
                                        <p:tgtEl>
                                          <p:spTgt spid="24579">
                                            <p:txEl>
                                              <p:pRg st="1" end="1"/>
                                            </p:txEl>
                                          </p:spTgt>
                                        </p:tgtEl>
                                        <p:attrNameLst>
                                          <p:attrName>style.visibility</p:attrName>
                                        </p:attrNameLst>
                                      </p:cBhvr>
                                      <p:to>
                                        <p:strVal val="visible"/>
                                      </p:to>
                                    </p:set>
                                    <p:anim to="" calcmode="lin" valueType="num">
                                      <p:cBhvr>
                                        <p:cTn id="12" dur="1" fill="hold"/>
                                        <p:tgtEl>
                                          <p:spTgt spid="24579">
                                            <p:txEl>
                                              <p:pRg st="1" end="1"/>
                                            </p:txEl>
                                          </p:spTgt>
                                        </p:tgtEl>
                                        <p:attrNameLst>
                                          <p:attrName/>
                                        </p:attrNameLst>
                                      </p:cBhvr>
                                    </p:anim>
                                  </p:childTnLst>
                                  <p:subTnLst>
                                    <p:animClr clrSpc="rgb" dir="cw">
                                      <p:cBhvr override="childStyle">
                                        <p:cTn dur="1" fill="hold" display="0" masterRel="nextClick" afterEffect="1"/>
                                        <p:tgtEl>
                                          <p:spTgt spid="24579">
                                            <p:txEl>
                                              <p:pRg st="1" end="1"/>
                                            </p:txEl>
                                          </p:spTgt>
                                        </p:tgtEl>
                                        <p:attrNameLst>
                                          <p:attrName>ppt_c</p:attrName>
                                        </p:attrNameLst>
                                      </p:cBhvr>
                                      <p:to>
                                        <a:srgbClr val="FFFFCC"/>
                                      </p:to>
                                    </p:animClr>
                                  </p:sub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499"/>
                                          </p:stCondLst>
                                        </p:cTn>
                                        <p:tgtEl>
                                          <p:spTgt spid="24579">
                                            <p:txEl>
                                              <p:pRg st="2" end="2"/>
                                            </p:txEl>
                                          </p:spTgt>
                                        </p:tgtEl>
                                        <p:attrNameLst>
                                          <p:attrName>style.visibility</p:attrName>
                                        </p:attrNameLst>
                                      </p:cBhvr>
                                      <p:to>
                                        <p:strVal val="visible"/>
                                      </p:to>
                                    </p:set>
                                    <p:anim to="" calcmode="lin" valueType="num">
                                      <p:cBhvr>
                                        <p:cTn id="17" dur="1" fill="hold"/>
                                        <p:tgtEl>
                                          <p:spTgt spid="24579">
                                            <p:txEl>
                                              <p:pRg st="2" end="2"/>
                                            </p:txEl>
                                          </p:spTgt>
                                        </p:tgtEl>
                                        <p:attrNameLst>
                                          <p:attrName/>
                                        </p:attrNameLst>
                                      </p:cBhvr>
                                    </p:anim>
                                  </p:childTnLst>
                                  <p:subTnLst>
                                    <p:animClr clrSpc="rgb" dir="cw">
                                      <p:cBhvr override="childStyle">
                                        <p:cTn dur="1" fill="hold" display="0" masterRel="nextClick" afterEffect="1"/>
                                        <p:tgtEl>
                                          <p:spTgt spid="24579">
                                            <p:txEl>
                                              <p:pRg st="2" end="2"/>
                                            </p:txEl>
                                          </p:spTgt>
                                        </p:tgtEl>
                                        <p:attrNameLst>
                                          <p:attrName>ppt_c</p:attrName>
                                        </p:attrNameLst>
                                      </p:cBhvr>
                                      <p:to>
                                        <a:srgbClr val="FFFFCC"/>
                                      </p:to>
                                    </p:animClr>
                                  </p:sub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499"/>
                                          </p:stCondLst>
                                        </p:cTn>
                                        <p:tgtEl>
                                          <p:spTgt spid="24579">
                                            <p:txEl>
                                              <p:pRg st="3" end="3"/>
                                            </p:txEl>
                                          </p:spTgt>
                                        </p:tgtEl>
                                        <p:attrNameLst>
                                          <p:attrName>style.visibility</p:attrName>
                                        </p:attrNameLst>
                                      </p:cBhvr>
                                      <p:to>
                                        <p:strVal val="visible"/>
                                      </p:to>
                                    </p:set>
                                    <p:anim to="" calcmode="lin" valueType="num">
                                      <p:cBhvr>
                                        <p:cTn id="22" dur="1" fill="hold"/>
                                        <p:tgtEl>
                                          <p:spTgt spid="24579">
                                            <p:txEl>
                                              <p:pRg st="3" end="3"/>
                                            </p:txEl>
                                          </p:spTgt>
                                        </p:tgtEl>
                                        <p:attrNameLst>
                                          <p:attrName/>
                                        </p:attrNameLst>
                                      </p:cBhvr>
                                    </p:anim>
                                  </p:childTnLst>
                                  <p:subTnLst>
                                    <p:animClr clrSpc="rgb" dir="cw">
                                      <p:cBhvr override="childStyle">
                                        <p:cTn dur="1" fill="hold" display="0" masterRel="nextClick" afterEffect="1"/>
                                        <p:tgtEl>
                                          <p:spTgt spid="24579">
                                            <p:txEl>
                                              <p:pRg st="3" end="3"/>
                                            </p:txEl>
                                          </p:spTgt>
                                        </p:tgtEl>
                                        <p:attrNameLst>
                                          <p:attrName>ppt_c</p:attrName>
                                        </p:attrNameLst>
                                      </p:cBhvr>
                                      <p:to>
                                        <a:srgbClr val="FFFFCC"/>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bldLvl="3"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286000" y="227013"/>
            <a:ext cx="8224838" cy="765175"/>
          </a:xfrm>
        </p:spPr>
        <p:txBody>
          <a:bodyPr/>
          <a:lstStyle/>
          <a:p>
            <a:pPr algn="l" eaLnBrk="1" hangingPunct="1"/>
            <a:r>
              <a:rPr lang="pt-BR" altLang="pt-BR" sz="2600" smtClean="0"/>
              <a:t>Transmissores de pressão, temperatura e vazão</a:t>
            </a:r>
          </a:p>
        </p:txBody>
      </p:sp>
      <p:sp>
        <p:nvSpPr>
          <p:cNvPr id="24579" name="Rectangle 3"/>
          <p:cNvSpPr>
            <a:spLocks noGrp="1" noChangeArrowheads="1"/>
          </p:cNvSpPr>
          <p:nvPr>
            <p:ph type="body" idx="1"/>
          </p:nvPr>
        </p:nvSpPr>
        <p:spPr>
          <a:xfrm>
            <a:off x="2744788" y="1447800"/>
            <a:ext cx="7766050" cy="5791200"/>
          </a:xfrm>
        </p:spPr>
        <p:txBody>
          <a:bodyPr/>
          <a:lstStyle/>
          <a:p>
            <a:pPr eaLnBrk="1" hangingPunct="1"/>
            <a:endParaRPr lang="pt-BR" altLang="pt-BR" smtClean="0"/>
          </a:p>
        </p:txBody>
      </p:sp>
      <p:pic>
        <p:nvPicPr>
          <p:cNvPr id="24580" name="Picture 4" descr="PIT e T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125" y="1154113"/>
            <a:ext cx="8990013" cy="674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163"/>
          <p:cNvSpPr>
            <a:spLocks noChangeArrowheads="1"/>
          </p:cNvSpPr>
          <p:nvPr/>
        </p:nvSpPr>
        <p:spPr bwMode="auto">
          <a:xfrm>
            <a:off x="6773863" y="5930900"/>
            <a:ext cx="3784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3"/>
              </a:buBlip>
              <a:defRPr sz="30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600">
                <a:solidFill>
                  <a:schemeClr val="tx1"/>
                </a:solidFill>
                <a:latin typeface="Arial" charset="0"/>
              </a:defRPr>
            </a:lvl3pPr>
            <a:lvl4pPr marL="1600200" indent="-228600">
              <a:spcBef>
                <a:spcPct val="20000"/>
              </a:spcBef>
              <a:buChar char="–"/>
              <a:defRPr sz="2400">
                <a:solidFill>
                  <a:schemeClr val="tx1"/>
                </a:solidFill>
                <a:latin typeface="Arial" charset="0"/>
              </a:defRPr>
            </a:lvl4pPr>
            <a:lvl5pPr marL="2057400" indent="-228600">
              <a:spcBef>
                <a:spcPct val="20000"/>
              </a:spcBef>
              <a:buChar char="»"/>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pPr algn="ctr">
              <a:spcBef>
                <a:spcPct val="50000"/>
              </a:spcBef>
              <a:buFontTx/>
              <a:buNone/>
            </a:pPr>
            <a:endParaRPr lang="pt-BR" altLang="pt-BR" sz="1800">
              <a:solidFill>
                <a:schemeClr val="tx2"/>
              </a:solidFill>
            </a:endParaRPr>
          </a:p>
        </p:txBody>
      </p:sp>
      <p:grpSp>
        <p:nvGrpSpPr>
          <p:cNvPr id="18435" name="Grupo 81"/>
          <p:cNvGrpSpPr>
            <a:grpSpLocks/>
          </p:cNvGrpSpPr>
          <p:nvPr/>
        </p:nvGrpSpPr>
        <p:grpSpPr bwMode="auto">
          <a:xfrm>
            <a:off x="2206625" y="1738313"/>
            <a:ext cx="8501063" cy="5703887"/>
            <a:chOff x="0" y="2155825"/>
            <a:chExt cx="8501062" cy="5703293"/>
          </a:xfrm>
        </p:grpSpPr>
        <p:sp>
          <p:nvSpPr>
            <p:cNvPr id="18437" name="Freeform 159"/>
            <p:cNvSpPr>
              <a:spLocks/>
            </p:cNvSpPr>
            <p:nvPr/>
          </p:nvSpPr>
          <p:spPr bwMode="auto">
            <a:xfrm>
              <a:off x="728662" y="2155825"/>
              <a:ext cx="6010275" cy="2362200"/>
            </a:xfrm>
            <a:custGeom>
              <a:avLst/>
              <a:gdLst>
                <a:gd name="T0" fmla="*/ 0 w 3786"/>
                <a:gd name="T1" fmla="*/ 0 h 1440"/>
                <a:gd name="T2" fmla="*/ 0 w 3786"/>
                <a:gd name="T3" fmla="*/ 2147483647 h 1440"/>
                <a:gd name="T4" fmla="*/ 2147483647 w 3786"/>
                <a:gd name="T5" fmla="*/ 2147483647 h 1440"/>
                <a:gd name="T6" fmla="*/ 2147483647 w 3786"/>
                <a:gd name="T7" fmla="*/ 2147483647 h 1440"/>
                <a:gd name="T8" fmla="*/ 2147483647 w 3786"/>
                <a:gd name="T9" fmla="*/ 2147483647 h 1440"/>
                <a:gd name="T10" fmla="*/ 2147483647 w 3786"/>
                <a:gd name="T11" fmla="*/ 2147483647 h 1440"/>
                <a:gd name="T12" fmla="*/ 2147483647 w 3786"/>
                <a:gd name="T13" fmla="*/ 2147483647 h 1440"/>
                <a:gd name="T14" fmla="*/ 2147483647 w 3786"/>
                <a:gd name="T15" fmla="*/ 2147483647 h 1440"/>
                <a:gd name="T16" fmla="*/ 0 w 3786"/>
                <a:gd name="T17" fmla="*/ 0 h 14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86" h="1440">
                  <a:moveTo>
                    <a:pt x="0" y="0"/>
                  </a:moveTo>
                  <a:lnTo>
                    <a:pt x="0" y="1440"/>
                  </a:lnTo>
                  <a:lnTo>
                    <a:pt x="1880" y="1440"/>
                  </a:lnTo>
                  <a:lnTo>
                    <a:pt x="1880" y="1040"/>
                  </a:lnTo>
                  <a:lnTo>
                    <a:pt x="3272" y="1040"/>
                  </a:lnTo>
                  <a:lnTo>
                    <a:pt x="3272" y="556"/>
                  </a:lnTo>
                  <a:lnTo>
                    <a:pt x="3786" y="554"/>
                  </a:lnTo>
                  <a:lnTo>
                    <a:pt x="3786" y="2"/>
                  </a:lnTo>
                  <a:lnTo>
                    <a:pt x="0" y="0"/>
                  </a:lnTo>
                  <a:close/>
                </a:path>
              </a:pathLst>
            </a:custGeom>
            <a:solidFill>
              <a:schemeClr val="accent1">
                <a:alpha val="50195"/>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nvGrpSpPr>
            <p:cNvPr id="18438" name="Group 189"/>
            <p:cNvGrpSpPr>
              <a:grpSpLocks/>
            </p:cNvGrpSpPr>
            <p:nvPr/>
          </p:nvGrpSpPr>
          <p:grpSpPr bwMode="auto">
            <a:xfrm>
              <a:off x="0" y="4213225"/>
              <a:ext cx="2009775" cy="952500"/>
              <a:chOff x="384" y="2280"/>
              <a:chExt cx="1266" cy="600"/>
            </a:xfrm>
          </p:grpSpPr>
          <p:grpSp>
            <p:nvGrpSpPr>
              <p:cNvPr id="18470" name="Group 190"/>
              <p:cNvGrpSpPr>
                <a:grpSpLocks/>
              </p:cNvGrpSpPr>
              <p:nvPr/>
            </p:nvGrpSpPr>
            <p:grpSpPr bwMode="auto">
              <a:xfrm>
                <a:off x="1458" y="2280"/>
                <a:ext cx="192" cy="312"/>
                <a:chOff x="1458" y="2280"/>
                <a:chExt cx="192" cy="312"/>
              </a:xfrm>
            </p:grpSpPr>
            <p:sp>
              <p:nvSpPr>
                <p:cNvPr id="18473" name="Rectangle 191"/>
                <p:cNvSpPr>
                  <a:spLocks noChangeArrowheads="1"/>
                </p:cNvSpPr>
                <p:nvPr/>
              </p:nvSpPr>
              <p:spPr bwMode="auto">
                <a:xfrm>
                  <a:off x="1530" y="2432"/>
                  <a:ext cx="48" cy="96"/>
                </a:xfrm>
                <a:prstGeom prst="rect">
                  <a:avLst/>
                </a:prstGeom>
                <a:solidFill>
                  <a:srgbClr val="99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Blip>
                      <a:blip r:embed="rId3"/>
                    </a:buBlip>
                    <a:defRPr sz="30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600">
                      <a:solidFill>
                        <a:schemeClr val="tx1"/>
                      </a:solidFill>
                      <a:latin typeface="Arial" charset="0"/>
                    </a:defRPr>
                  </a:lvl3pPr>
                  <a:lvl4pPr marL="1600200" indent="-228600">
                    <a:spcBef>
                      <a:spcPct val="20000"/>
                    </a:spcBef>
                    <a:buChar char="–"/>
                    <a:defRPr sz="2400">
                      <a:solidFill>
                        <a:schemeClr val="tx1"/>
                      </a:solidFill>
                      <a:latin typeface="Arial" charset="0"/>
                    </a:defRPr>
                  </a:lvl4pPr>
                  <a:lvl5pPr marL="2057400" indent="-228600">
                    <a:spcBef>
                      <a:spcPct val="20000"/>
                    </a:spcBef>
                    <a:buChar char="»"/>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400">
                    <a:solidFill>
                      <a:schemeClr val="tx2"/>
                    </a:solidFill>
                  </a:endParaRPr>
                </a:p>
              </p:txBody>
            </p:sp>
            <p:sp>
              <p:nvSpPr>
                <p:cNvPr id="18474" name="Oval 192"/>
                <p:cNvSpPr>
                  <a:spLocks noChangeArrowheads="1"/>
                </p:cNvSpPr>
                <p:nvPr/>
              </p:nvSpPr>
              <p:spPr bwMode="auto">
                <a:xfrm>
                  <a:off x="1476" y="2520"/>
                  <a:ext cx="144" cy="72"/>
                </a:xfrm>
                <a:prstGeom prst="ellipse">
                  <a:avLst/>
                </a:prstGeom>
                <a:solidFill>
                  <a:srgbClr val="99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Blip>
                      <a:blip r:embed="rId3"/>
                    </a:buBlip>
                    <a:defRPr sz="30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600">
                      <a:solidFill>
                        <a:schemeClr val="tx1"/>
                      </a:solidFill>
                      <a:latin typeface="Arial" charset="0"/>
                    </a:defRPr>
                  </a:lvl3pPr>
                  <a:lvl4pPr marL="1600200" indent="-228600">
                    <a:spcBef>
                      <a:spcPct val="20000"/>
                    </a:spcBef>
                    <a:buChar char="–"/>
                    <a:defRPr sz="2400">
                      <a:solidFill>
                        <a:schemeClr val="tx1"/>
                      </a:solidFill>
                      <a:latin typeface="Arial" charset="0"/>
                    </a:defRPr>
                  </a:lvl4pPr>
                  <a:lvl5pPr marL="2057400" indent="-228600">
                    <a:spcBef>
                      <a:spcPct val="20000"/>
                    </a:spcBef>
                    <a:buChar char="»"/>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400">
                    <a:solidFill>
                      <a:schemeClr val="tx2"/>
                    </a:solidFill>
                  </a:endParaRPr>
                </a:p>
              </p:txBody>
            </p:sp>
            <p:sp>
              <p:nvSpPr>
                <p:cNvPr id="18475" name="AutoShape 193"/>
                <p:cNvSpPr>
                  <a:spLocks noChangeArrowheads="1"/>
                </p:cNvSpPr>
                <p:nvPr/>
              </p:nvSpPr>
              <p:spPr bwMode="auto">
                <a:xfrm>
                  <a:off x="1458" y="2280"/>
                  <a:ext cx="192" cy="144"/>
                </a:xfrm>
                <a:prstGeom prst="plus">
                  <a:avLst>
                    <a:gd name="adj" fmla="val 25000"/>
                  </a:avLst>
                </a:prstGeom>
                <a:solidFill>
                  <a:srgbClr val="99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Blip>
                      <a:blip r:embed="rId3"/>
                    </a:buBlip>
                    <a:defRPr sz="30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600">
                      <a:solidFill>
                        <a:schemeClr val="tx1"/>
                      </a:solidFill>
                      <a:latin typeface="Arial" charset="0"/>
                    </a:defRPr>
                  </a:lvl3pPr>
                  <a:lvl4pPr marL="1600200" indent="-228600">
                    <a:spcBef>
                      <a:spcPct val="20000"/>
                    </a:spcBef>
                    <a:buChar char="–"/>
                    <a:defRPr sz="2400">
                      <a:solidFill>
                        <a:schemeClr val="tx1"/>
                      </a:solidFill>
                      <a:latin typeface="Arial" charset="0"/>
                    </a:defRPr>
                  </a:lvl4pPr>
                  <a:lvl5pPr marL="2057400" indent="-228600">
                    <a:spcBef>
                      <a:spcPct val="20000"/>
                    </a:spcBef>
                    <a:buChar char="»"/>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400">
                    <a:solidFill>
                      <a:schemeClr val="tx2"/>
                    </a:solidFill>
                  </a:endParaRPr>
                </a:p>
              </p:txBody>
            </p:sp>
          </p:grpSp>
          <p:sp>
            <p:nvSpPr>
              <p:cNvPr id="18471" name="Text Box 194"/>
              <p:cNvSpPr txBox="1">
                <a:spLocks noChangeArrowheads="1"/>
              </p:cNvSpPr>
              <p:nvPr/>
            </p:nvSpPr>
            <p:spPr bwMode="auto">
              <a:xfrm>
                <a:off x="384" y="2592"/>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3"/>
                  </a:buBlip>
                  <a:defRPr sz="30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600">
                    <a:solidFill>
                      <a:schemeClr val="tx1"/>
                    </a:solidFill>
                    <a:latin typeface="Arial" charset="0"/>
                  </a:defRPr>
                </a:lvl3pPr>
                <a:lvl4pPr marL="1600200" indent="-228600">
                  <a:spcBef>
                    <a:spcPct val="20000"/>
                  </a:spcBef>
                  <a:buChar char="–"/>
                  <a:defRPr sz="2400">
                    <a:solidFill>
                      <a:schemeClr val="tx1"/>
                    </a:solidFill>
                    <a:latin typeface="Arial" charset="0"/>
                  </a:defRPr>
                </a:lvl4pPr>
                <a:lvl5pPr marL="2057400" indent="-228600">
                  <a:spcBef>
                    <a:spcPct val="20000"/>
                  </a:spcBef>
                  <a:buChar char="»"/>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pPr algn="ctr">
                  <a:spcBef>
                    <a:spcPct val="50000"/>
                  </a:spcBef>
                  <a:buFontTx/>
                  <a:buNone/>
                </a:pPr>
                <a:r>
                  <a:rPr lang="pt-BR" altLang="pt-BR" sz="1200">
                    <a:solidFill>
                      <a:srgbClr val="FF0033"/>
                    </a:solidFill>
                  </a:rPr>
                  <a:t>VÁLVULA DE CONTROLE</a:t>
                </a:r>
                <a:endParaRPr lang="pt-BR" altLang="pt-BR" sz="2400">
                  <a:solidFill>
                    <a:srgbClr val="FF0033"/>
                  </a:solidFill>
                  <a:latin typeface="Times New Roman" pitchFamily="18" charset="0"/>
                </a:endParaRPr>
              </a:p>
            </p:txBody>
          </p:sp>
          <p:sp>
            <p:nvSpPr>
              <p:cNvPr id="18472" name="Line 195"/>
              <p:cNvSpPr>
                <a:spLocks noChangeShapeType="1"/>
              </p:cNvSpPr>
              <p:nvPr/>
            </p:nvSpPr>
            <p:spPr bwMode="auto">
              <a:xfrm rot="-7354443">
                <a:off x="1229" y="2308"/>
                <a:ext cx="57" cy="425"/>
              </a:xfrm>
              <a:prstGeom prst="line">
                <a:avLst/>
              </a:prstGeom>
              <a:noFill/>
              <a:ln w="9525">
                <a:solidFill>
                  <a:srgbClr val="FF00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sp>
          <p:nvSpPr>
            <p:cNvPr id="18439" name="Rectangle 164"/>
            <p:cNvSpPr>
              <a:spLocks noChangeArrowheads="1"/>
            </p:cNvSpPr>
            <p:nvPr/>
          </p:nvSpPr>
          <p:spPr bwMode="auto">
            <a:xfrm>
              <a:off x="220848" y="6935788"/>
              <a:ext cx="389934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3"/>
                </a:buBlip>
                <a:defRPr sz="30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600">
                  <a:solidFill>
                    <a:schemeClr val="tx1"/>
                  </a:solidFill>
                  <a:latin typeface="Arial" charset="0"/>
                </a:defRPr>
              </a:lvl3pPr>
              <a:lvl4pPr marL="1600200" indent="-228600">
                <a:spcBef>
                  <a:spcPct val="20000"/>
                </a:spcBef>
                <a:buChar char="–"/>
                <a:defRPr sz="2400">
                  <a:solidFill>
                    <a:schemeClr val="tx1"/>
                  </a:solidFill>
                  <a:latin typeface="Arial" charset="0"/>
                </a:defRPr>
              </a:lvl4pPr>
              <a:lvl5pPr marL="2057400" indent="-228600">
                <a:spcBef>
                  <a:spcPct val="20000"/>
                </a:spcBef>
                <a:buChar char="»"/>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pPr>
                <a:spcBef>
                  <a:spcPct val="0"/>
                </a:spcBef>
                <a:buFontTx/>
                <a:buNone/>
              </a:pPr>
              <a:r>
                <a:rPr lang="pt-BR" altLang="pt-BR" sz="1800">
                  <a:solidFill>
                    <a:srgbClr val="FF3300"/>
                  </a:solidFill>
                </a:rPr>
                <a:t>ONDE ESTÁ A MEDIÇÃO? </a:t>
              </a:r>
            </a:p>
            <a:p>
              <a:pPr>
                <a:spcBef>
                  <a:spcPct val="0"/>
                </a:spcBef>
                <a:buFontTx/>
                <a:buNone/>
              </a:pPr>
              <a:r>
                <a:rPr lang="pt-BR" altLang="pt-BR" sz="1800">
                  <a:solidFill>
                    <a:srgbClr val="FF3300"/>
                  </a:solidFill>
                </a:rPr>
                <a:t>ONDE ESTÁ O CONTROLE?</a:t>
              </a:r>
              <a:r>
                <a:rPr lang="pt-BR" altLang="pt-BR" sz="1800">
                  <a:solidFill>
                    <a:schemeClr val="tx2"/>
                  </a:solidFill>
                  <a:latin typeface="Times New Roman" pitchFamily="18" charset="0"/>
                </a:rPr>
                <a:t> </a:t>
              </a:r>
            </a:p>
            <a:p>
              <a:pPr>
                <a:spcBef>
                  <a:spcPct val="0"/>
                </a:spcBef>
                <a:buFontTx/>
                <a:buNone/>
              </a:pPr>
              <a:r>
                <a:rPr lang="pt-BR" altLang="pt-BR" sz="1800">
                  <a:solidFill>
                    <a:srgbClr val="FF3300"/>
                  </a:solidFill>
                </a:rPr>
                <a:t>ONDE ESTÁ O CONTROLADOR?</a:t>
              </a:r>
              <a:endParaRPr lang="pt-BR" altLang="pt-BR" sz="1800">
                <a:solidFill>
                  <a:schemeClr val="tx2"/>
                </a:solidFill>
              </a:endParaRPr>
            </a:p>
          </p:txBody>
        </p:sp>
        <p:grpSp>
          <p:nvGrpSpPr>
            <p:cNvPr id="18440" name="Grupo 80"/>
            <p:cNvGrpSpPr>
              <a:grpSpLocks/>
            </p:cNvGrpSpPr>
            <p:nvPr/>
          </p:nvGrpSpPr>
          <p:grpSpPr bwMode="auto">
            <a:xfrm>
              <a:off x="347662" y="2308225"/>
              <a:ext cx="8153400" cy="4627563"/>
              <a:chOff x="347662" y="2308225"/>
              <a:chExt cx="8153400" cy="4627563"/>
            </a:xfrm>
          </p:grpSpPr>
          <p:sp>
            <p:nvSpPr>
              <p:cNvPr id="18441" name="Freeform 160"/>
              <p:cNvSpPr>
                <a:spLocks/>
              </p:cNvSpPr>
              <p:nvPr/>
            </p:nvSpPr>
            <p:spPr bwMode="auto">
              <a:xfrm>
                <a:off x="709612" y="3024188"/>
                <a:ext cx="6007100" cy="3733800"/>
              </a:xfrm>
              <a:custGeom>
                <a:avLst/>
                <a:gdLst>
                  <a:gd name="T0" fmla="*/ 2147483647 w 3784"/>
                  <a:gd name="T1" fmla="*/ 2147483647 h 2218"/>
                  <a:gd name="T2" fmla="*/ 2147483647 w 3784"/>
                  <a:gd name="T3" fmla="*/ 2147483647 h 2218"/>
                  <a:gd name="T4" fmla="*/ 2147483647 w 3784"/>
                  <a:gd name="T5" fmla="*/ 0 h 2218"/>
                  <a:gd name="T6" fmla="*/ 2147483647 w 3784"/>
                  <a:gd name="T7" fmla="*/ 2147483647 h 2218"/>
                  <a:gd name="T8" fmla="*/ 2147483647 w 3784"/>
                  <a:gd name="T9" fmla="*/ 2147483647 h 2218"/>
                  <a:gd name="T10" fmla="*/ 2147483647 w 3784"/>
                  <a:gd name="T11" fmla="*/ 2147483647 h 2218"/>
                  <a:gd name="T12" fmla="*/ 2147483647 w 3784"/>
                  <a:gd name="T13" fmla="*/ 2147483647 h 2218"/>
                  <a:gd name="T14" fmla="*/ 0 w 3784"/>
                  <a:gd name="T15" fmla="*/ 2147483647 h 2218"/>
                  <a:gd name="T16" fmla="*/ 2147483647 w 3784"/>
                  <a:gd name="T17" fmla="*/ 2147483647 h 22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84" h="2218">
                    <a:moveTo>
                      <a:pt x="3784" y="2218"/>
                    </a:moveTo>
                    <a:lnTo>
                      <a:pt x="3784" y="2"/>
                    </a:lnTo>
                    <a:lnTo>
                      <a:pt x="3282" y="0"/>
                    </a:lnTo>
                    <a:lnTo>
                      <a:pt x="3280" y="490"/>
                    </a:lnTo>
                    <a:lnTo>
                      <a:pt x="1888" y="490"/>
                    </a:lnTo>
                    <a:lnTo>
                      <a:pt x="1888" y="890"/>
                    </a:lnTo>
                    <a:lnTo>
                      <a:pt x="4" y="890"/>
                    </a:lnTo>
                    <a:lnTo>
                      <a:pt x="0" y="2210"/>
                    </a:lnTo>
                    <a:lnTo>
                      <a:pt x="3784" y="2218"/>
                    </a:lnTo>
                    <a:close/>
                  </a:path>
                </a:pathLst>
              </a:custGeom>
              <a:solidFill>
                <a:schemeClr val="hlink">
                  <a:alpha val="50195"/>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18442" name="AutoShape 166"/>
              <p:cNvSpPr>
                <a:spLocks noChangeArrowheads="1"/>
              </p:cNvSpPr>
              <p:nvPr/>
            </p:nvSpPr>
            <p:spPr bwMode="auto">
              <a:xfrm>
                <a:off x="2024062" y="2705100"/>
                <a:ext cx="4724400" cy="2057400"/>
              </a:xfrm>
              <a:prstGeom prst="roundRect">
                <a:avLst>
                  <a:gd name="adj" fmla="val 16667"/>
                </a:avLst>
              </a:prstGeom>
              <a:solidFill>
                <a:srgbClr val="FFFF00"/>
              </a:solidFill>
              <a:ln w="50800">
                <a:solidFill>
                  <a:srgbClr val="FF0066"/>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Blip>
                    <a:blip r:embed="rId3"/>
                  </a:buBlip>
                  <a:defRPr sz="30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600">
                    <a:solidFill>
                      <a:schemeClr val="tx1"/>
                    </a:solidFill>
                    <a:latin typeface="Arial" charset="0"/>
                  </a:defRPr>
                </a:lvl3pPr>
                <a:lvl4pPr marL="1600200" indent="-228600">
                  <a:spcBef>
                    <a:spcPct val="20000"/>
                  </a:spcBef>
                  <a:buChar char="–"/>
                  <a:defRPr sz="2400">
                    <a:solidFill>
                      <a:schemeClr val="tx1"/>
                    </a:solidFill>
                    <a:latin typeface="Arial" charset="0"/>
                  </a:defRPr>
                </a:lvl4pPr>
                <a:lvl5pPr marL="2057400" indent="-228600">
                  <a:spcBef>
                    <a:spcPct val="20000"/>
                  </a:spcBef>
                  <a:buChar char="»"/>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400">
                  <a:solidFill>
                    <a:schemeClr val="tx2"/>
                  </a:solidFill>
                </a:endParaRPr>
              </a:p>
            </p:txBody>
          </p:sp>
          <p:grpSp>
            <p:nvGrpSpPr>
              <p:cNvPr id="18443" name="Group 170"/>
              <p:cNvGrpSpPr>
                <a:grpSpLocks/>
              </p:cNvGrpSpPr>
              <p:nvPr/>
            </p:nvGrpSpPr>
            <p:grpSpPr bwMode="auto">
              <a:xfrm>
                <a:off x="347662" y="5065877"/>
                <a:ext cx="1295400" cy="701675"/>
                <a:chOff x="528" y="2784"/>
                <a:chExt cx="816" cy="442"/>
              </a:xfrm>
            </p:grpSpPr>
            <p:sp>
              <p:nvSpPr>
                <p:cNvPr id="18468" name="Rectangle 171"/>
                <p:cNvSpPr>
                  <a:spLocks noChangeArrowheads="1"/>
                </p:cNvSpPr>
                <p:nvPr/>
              </p:nvSpPr>
              <p:spPr bwMode="auto">
                <a:xfrm>
                  <a:off x="528" y="3010"/>
                  <a:ext cx="794" cy="216"/>
                </a:xfrm>
                <a:prstGeom prst="rect">
                  <a:avLst/>
                </a:prstGeom>
                <a:solidFill>
                  <a:srgbClr val="FFCC00"/>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Blip>
                      <a:blip r:embed="rId3"/>
                    </a:buBlip>
                    <a:defRPr sz="30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600">
                      <a:solidFill>
                        <a:schemeClr val="tx1"/>
                      </a:solidFill>
                      <a:latin typeface="Arial" charset="0"/>
                    </a:defRPr>
                  </a:lvl3pPr>
                  <a:lvl4pPr marL="1600200" indent="-228600">
                    <a:spcBef>
                      <a:spcPct val="20000"/>
                    </a:spcBef>
                    <a:buChar char="–"/>
                    <a:defRPr sz="2400">
                      <a:solidFill>
                        <a:schemeClr val="tx1"/>
                      </a:solidFill>
                      <a:latin typeface="Arial" charset="0"/>
                    </a:defRPr>
                  </a:lvl4pPr>
                  <a:lvl5pPr marL="2057400" indent="-228600">
                    <a:spcBef>
                      <a:spcPct val="20000"/>
                    </a:spcBef>
                    <a:buChar char="»"/>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pt-BR" altLang="pt-BR" sz="1400">
                      <a:solidFill>
                        <a:schemeClr val="tx2"/>
                      </a:solidFill>
                    </a:rPr>
                    <a:t>CORREÇÃO</a:t>
                  </a:r>
                </a:p>
              </p:txBody>
            </p:sp>
            <p:sp>
              <p:nvSpPr>
                <p:cNvPr id="18469" name="Line 172"/>
                <p:cNvSpPr>
                  <a:spLocks noChangeShapeType="1"/>
                </p:cNvSpPr>
                <p:nvPr/>
              </p:nvSpPr>
              <p:spPr bwMode="auto">
                <a:xfrm flipV="1">
                  <a:off x="1008" y="2784"/>
                  <a:ext cx="336" cy="19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sp>
            <p:nvSpPr>
              <p:cNvPr id="18444" name="Text Box 173"/>
              <p:cNvSpPr txBox="1">
                <a:spLocks noChangeArrowheads="1"/>
              </p:cNvSpPr>
              <p:nvPr/>
            </p:nvSpPr>
            <p:spPr bwMode="auto">
              <a:xfrm>
                <a:off x="452272" y="6297531"/>
                <a:ext cx="2057400" cy="45720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3"/>
                  </a:buBlip>
                  <a:defRPr sz="30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600">
                    <a:solidFill>
                      <a:schemeClr val="tx1"/>
                    </a:solidFill>
                    <a:latin typeface="Arial" charset="0"/>
                  </a:defRPr>
                </a:lvl3pPr>
                <a:lvl4pPr marL="1600200" indent="-228600">
                  <a:spcBef>
                    <a:spcPct val="20000"/>
                  </a:spcBef>
                  <a:buChar char="–"/>
                  <a:defRPr sz="2400">
                    <a:solidFill>
                      <a:schemeClr val="tx1"/>
                    </a:solidFill>
                    <a:latin typeface="Arial" charset="0"/>
                  </a:defRPr>
                </a:lvl4pPr>
                <a:lvl5pPr marL="2057400" indent="-228600">
                  <a:spcBef>
                    <a:spcPct val="20000"/>
                  </a:spcBef>
                  <a:buChar char="»"/>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pPr algn="ctr">
                  <a:spcBef>
                    <a:spcPct val="50000"/>
                  </a:spcBef>
                  <a:buFontTx/>
                  <a:buNone/>
                </a:pPr>
                <a:r>
                  <a:rPr lang="pt-BR" altLang="pt-BR" sz="2400" i="1">
                    <a:solidFill>
                      <a:schemeClr val="tx2"/>
                    </a:solidFill>
                  </a:rPr>
                  <a:t>CONTROLE</a:t>
                </a:r>
                <a:endParaRPr lang="pt-BR" altLang="pt-BR" sz="2400">
                  <a:solidFill>
                    <a:schemeClr val="tx2"/>
                  </a:solidFill>
                  <a:latin typeface="Times New Roman" pitchFamily="18" charset="0"/>
                </a:endParaRPr>
              </a:p>
            </p:txBody>
          </p:sp>
          <p:grpSp>
            <p:nvGrpSpPr>
              <p:cNvPr id="18445" name="Group 174"/>
              <p:cNvGrpSpPr>
                <a:grpSpLocks/>
              </p:cNvGrpSpPr>
              <p:nvPr/>
            </p:nvGrpSpPr>
            <p:grpSpPr bwMode="auto">
              <a:xfrm>
                <a:off x="728662" y="2308225"/>
                <a:ext cx="6553200" cy="2087563"/>
                <a:chOff x="432" y="1056"/>
                <a:chExt cx="4128" cy="1315"/>
              </a:xfrm>
            </p:grpSpPr>
            <p:grpSp>
              <p:nvGrpSpPr>
                <p:cNvPr id="18454" name="Group 175"/>
                <p:cNvGrpSpPr>
                  <a:grpSpLocks/>
                </p:cNvGrpSpPr>
                <p:nvPr/>
              </p:nvGrpSpPr>
              <p:grpSpPr bwMode="auto">
                <a:xfrm>
                  <a:off x="2064" y="1056"/>
                  <a:ext cx="2496" cy="1152"/>
                  <a:chOff x="2064" y="1056"/>
                  <a:chExt cx="2496" cy="1152"/>
                </a:xfrm>
              </p:grpSpPr>
              <p:sp>
                <p:nvSpPr>
                  <p:cNvPr id="18459" name="Line 176"/>
                  <p:cNvSpPr>
                    <a:spLocks noChangeShapeType="1"/>
                  </p:cNvSpPr>
                  <p:nvPr/>
                </p:nvSpPr>
                <p:spPr bwMode="auto">
                  <a:xfrm>
                    <a:off x="3264" y="1968"/>
                    <a:ext cx="0"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18460" name="Line 177"/>
                  <p:cNvSpPr>
                    <a:spLocks noChangeShapeType="1"/>
                  </p:cNvSpPr>
                  <p:nvPr/>
                </p:nvSpPr>
                <p:spPr bwMode="auto">
                  <a:xfrm>
                    <a:off x="2226" y="1104"/>
                    <a:ext cx="0" cy="24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18461" name="Line 178"/>
                  <p:cNvSpPr>
                    <a:spLocks noChangeShapeType="1"/>
                  </p:cNvSpPr>
                  <p:nvPr/>
                </p:nvSpPr>
                <p:spPr bwMode="auto">
                  <a:xfrm>
                    <a:off x="3360" y="1584"/>
                    <a:ext cx="2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nvGrpSpPr>
                  <p:cNvPr id="18462" name="Group 179"/>
                  <p:cNvGrpSpPr>
                    <a:grpSpLocks/>
                  </p:cNvGrpSpPr>
                  <p:nvPr/>
                </p:nvGrpSpPr>
                <p:grpSpPr bwMode="auto">
                  <a:xfrm>
                    <a:off x="2064" y="1152"/>
                    <a:ext cx="2496" cy="816"/>
                    <a:chOff x="2064" y="1152"/>
                    <a:chExt cx="2496" cy="816"/>
                  </a:xfrm>
                </p:grpSpPr>
                <p:sp>
                  <p:nvSpPr>
                    <p:cNvPr id="18465" name="AutoShape 180"/>
                    <p:cNvSpPr>
                      <a:spLocks noChangeArrowheads="1"/>
                    </p:cNvSpPr>
                    <p:nvPr/>
                  </p:nvSpPr>
                  <p:spPr bwMode="auto">
                    <a:xfrm>
                      <a:off x="2064" y="1392"/>
                      <a:ext cx="1200" cy="576"/>
                    </a:xfrm>
                    <a:prstGeom prst="roundRect">
                      <a:avLst>
                        <a:gd name="adj" fmla="val 16667"/>
                      </a:avLst>
                    </a:prstGeom>
                    <a:gradFill rotWithShape="0">
                      <a:gsLst>
                        <a:gs pos="0">
                          <a:srgbClr val="00CCFF"/>
                        </a:gs>
                        <a:gs pos="100000">
                          <a:srgbClr val="FF3300"/>
                        </a:gs>
                      </a:gsLst>
                      <a:lin ang="0" scaled="1"/>
                    </a:gra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Blip>
                          <a:blip r:embed="rId3"/>
                        </a:buBlip>
                        <a:defRPr sz="30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600">
                          <a:solidFill>
                            <a:schemeClr val="tx1"/>
                          </a:solidFill>
                          <a:latin typeface="Arial" charset="0"/>
                        </a:defRPr>
                      </a:lvl3pPr>
                      <a:lvl4pPr marL="1600200" indent="-228600">
                        <a:spcBef>
                          <a:spcPct val="20000"/>
                        </a:spcBef>
                        <a:buChar char="–"/>
                        <a:defRPr sz="2400">
                          <a:solidFill>
                            <a:schemeClr val="tx1"/>
                          </a:solidFill>
                          <a:latin typeface="Arial" charset="0"/>
                        </a:defRPr>
                      </a:lvl4pPr>
                      <a:lvl5pPr marL="2057400" indent="-228600">
                        <a:spcBef>
                          <a:spcPct val="20000"/>
                        </a:spcBef>
                        <a:buChar char="»"/>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400">
                        <a:solidFill>
                          <a:schemeClr val="tx2"/>
                        </a:solidFill>
                      </a:endParaRPr>
                    </a:p>
                  </p:txBody>
                </p:sp>
                <p:sp>
                  <p:nvSpPr>
                    <p:cNvPr id="18466" name="Line 181"/>
                    <p:cNvSpPr>
                      <a:spLocks noChangeShapeType="1"/>
                    </p:cNvSpPr>
                    <p:nvPr/>
                  </p:nvSpPr>
                  <p:spPr bwMode="auto">
                    <a:xfrm>
                      <a:off x="2160" y="1152"/>
                      <a:ext cx="0" cy="240"/>
                    </a:xfrm>
                    <a:prstGeom prst="line">
                      <a:avLst/>
                    </a:prstGeom>
                    <a:noFill/>
                    <a:ln w="63500">
                      <a:solidFill>
                        <a:srgbClr val="00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18467" name="Line 182"/>
                    <p:cNvSpPr>
                      <a:spLocks noChangeShapeType="1"/>
                    </p:cNvSpPr>
                    <p:nvPr/>
                  </p:nvSpPr>
                  <p:spPr bwMode="auto">
                    <a:xfrm>
                      <a:off x="3264" y="1728"/>
                      <a:ext cx="1296" cy="0"/>
                    </a:xfrm>
                    <a:prstGeom prst="line">
                      <a:avLst/>
                    </a:prstGeom>
                    <a:noFill/>
                    <a:ln w="635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sp>
                <p:nvSpPr>
                  <p:cNvPr id="18463" name="Text Box 183"/>
                  <p:cNvSpPr txBox="1">
                    <a:spLocks noChangeArrowheads="1"/>
                  </p:cNvSpPr>
                  <p:nvPr/>
                </p:nvSpPr>
                <p:spPr bwMode="auto">
                  <a:xfrm>
                    <a:off x="2256" y="1056"/>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3"/>
                      </a:buBlip>
                      <a:defRPr sz="30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600">
                        <a:solidFill>
                          <a:schemeClr val="tx1"/>
                        </a:solidFill>
                        <a:latin typeface="Arial" charset="0"/>
                      </a:defRPr>
                    </a:lvl3pPr>
                    <a:lvl4pPr marL="1600200" indent="-228600">
                      <a:spcBef>
                        <a:spcPct val="20000"/>
                      </a:spcBef>
                      <a:buChar char="–"/>
                      <a:defRPr sz="2400">
                        <a:solidFill>
                          <a:schemeClr val="tx1"/>
                        </a:solidFill>
                        <a:latin typeface="Arial" charset="0"/>
                      </a:defRPr>
                    </a:lvl4pPr>
                    <a:lvl5pPr marL="2057400" indent="-228600">
                      <a:spcBef>
                        <a:spcPct val="20000"/>
                      </a:spcBef>
                      <a:buChar char="»"/>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pPr algn="ctr">
                      <a:spcBef>
                        <a:spcPct val="50000"/>
                      </a:spcBef>
                      <a:buFontTx/>
                      <a:buNone/>
                    </a:pPr>
                    <a:r>
                      <a:rPr lang="pt-BR" altLang="pt-BR" sz="1200">
                        <a:solidFill>
                          <a:schemeClr val="tx2"/>
                        </a:solidFill>
                      </a:rPr>
                      <a:t>ENTRADA DE ÁGUA FRIA</a:t>
                    </a:r>
                  </a:p>
                </p:txBody>
              </p:sp>
              <p:sp>
                <p:nvSpPr>
                  <p:cNvPr id="18464" name="Text Box 184"/>
                  <p:cNvSpPr txBox="1">
                    <a:spLocks noChangeArrowheads="1"/>
                  </p:cNvSpPr>
                  <p:nvPr/>
                </p:nvSpPr>
                <p:spPr bwMode="auto">
                  <a:xfrm>
                    <a:off x="3264" y="1296"/>
                    <a:ext cx="9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3"/>
                      </a:buBlip>
                      <a:defRPr sz="30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600">
                        <a:solidFill>
                          <a:schemeClr val="tx1"/>
                        </a:solidFill>
                        <a:latin typeface="Arial" charset="0"/>
                      </a:defRPr>
                    </a:lvl3pPr>
                    <a:lvl4pPr marL="1600200" indent="-228600">
                      <a:spcBef>
                        <a:spcPct val="20000"/>
                      </a:spcBef>
                      <a:buChar char="–"/>
                      <a:defRPr sz="2400">
                        <a:solidFill>
                          <a:schemeClr val="tx1"/>
                        </a:solidFill>
                        <a:latin typeface="Arial" charset="0"/>
                      </a:defRPr>
                    </a:lvl4pPr>
                    <a:lvl5pPr marL="2057400" indent="-228600">
                      <a:spcBef>
                        <a:spcPct val="20000"/>
                      </a:spcBef>
                      <a:buChar char="»"/>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pPr algn="ctr">
                      <a:spcBef>
                        <a:spcPct val="50000"/>
                      </a:spcBef>
                      <a:buFontTx/>
                      <a:buNone/>
                    </a:pPr>
                    <a:r>
                      <a:rPr lang="pt-BR" altLang="pt-BR" sz="1200">
                        <a:solidFill>
                          <a:schemeClr val="tx2"/>
                        </a:solidFill>
                      </a:rPr>
                      <a:t>SAIDA DE   ÁGUA QUENTE</a:t>
                    </a:r>
                    <a:endParaRPr lang="pt-BR" altLang="pt-BR" sz="1600">
                      <a:solidFill>
                        <a:schemeClr val="tx2"/>
                      </a:solidFill>
                      <a:latin typeface="Times New Roman" pitchFamily="18" charset="0"/>
                    </a:endParaRPr>
                  </a:p>
                </p:txBody>
              </p:sp>
            </p:grpSp>
            <p:grpSp>
              <p:nvGrpSpPr>
                <p:cNvPr id="18455" name="Group 185"/>
                <p:cNvGrpSpPr>
                  <a:grpSpLocks/>
                </p:cNvGrpSpPr>
                <p:nvPr/>
              </p:nvGrpSpPr>
              <p:grpSpPr bwMode="auto">
                <a:xfrm>
                  <a:off x="432" y="1480"/>
                  <a:ext cx="2768" cy="891"/>
                  <a:chOff x="432" y="1480"/>
                  <a:chExt cx="2768" cy="891"/>
                </a:xfrm>
              </p:grpSpPr>
              <p:sp>
                <p:nvSpPr>
                  <p:cNvPr id="18456" name="Line 186"/>
                  <p:cNvSpPr>
                    <a:spLocks noChangeShapeType="1"/>
                  </p:cNvSpPr>
                  <p:nvPr/>
                </p:nvSpPr>
                <p:spPr bwMode="auto">
                  <a:xfrm>
                    <a:off x="768" y="2352"/>
                    <a:ext cx="24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18457" name="Text Box 187"/>
                  <p:cNvSpPr txBox="1">
                    <a:spLocks noChangeArrowheads="1"/>
                  </p:cNvSpPr>
                  <p:nvPr/>
                </p:nvSpPr>
                <p:spPr bwMode="auto">
                  <a:xfrm>
                    <a:off x="432" y="1968"/>
                    <a:ext cx="72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3"/>
                      </a:buBlip>
                      <a:defRPr sz="30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600">
                        <a:solidFill>
                          <a:schemeClr val="tx1"/>
                        </a:solidFill>
                        <a:latin typeface="Arial" charset="0"/>
                      </a:defRPr>
                    </a:lvl3pPr>
                    <a:lvl4pPr marL="1600200" indent="-228600">
                      <a:spcBef>
                        <a:spcPct val="20000"/>
                      </a:spcBef>
                      <a:buChar char="–"/>
                      <a:defRPr sz="2400">
                        <a:solidFill>
                          <a:schemeClr val="tx1"/>
                        </a:solidFill>
                        <a:latin typeface="Arial" charset="0"/>
                      </a:defRPr>
                    </a:lvl4pPr>
                    <a:lvl5pPr marL="2057400" indent="-228600">
                      <a:spcBef>
                        <a:spcPct val="20000"/>
                      </a:spcBef>
                      <a:buChar char="»"/>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pPr algn="ctr">
                      <a:spcBef>
                        <a:spcPct val="50000"/>
                      </a:spcBef>
                      <a:buFontTx/>
                      <a:buNone/>
                    </a:pPr>
                    <a:r>
                      <a:rPr lang="pt-BR" altLang="pt-BR" sz="1200">
                        <a:solidFill>
                          <a:schemeClr val="tx2"/>
                        </a:solidFill>
                      </a:rPr>
                      <a:t>ENTRADA DE VAPOR</a:t>
                    </a:r>
                    <a:r>
                      <a:rPr lang="pt-BR" altLang="pt-BR" sz="2400">
                        <a:solidFill>
                          <a:schemeClr val="tx2"/>
                        </a:solidFill>
                        <a:latin typeface="Times New Roman" pitchFamily="18" charset="0"/>
                      </a:rPr>
                      <a:t> </a:t>
                    </a:r>
                  </a:p>
                </p:txBody>
              </p:sp>
              <p:sp>
                <p:nvSpPr>
                  <p:cNvPr id="18458" name="Freeform 188"/>
                  <p:cNvSpPr>
                    <a:spLocks/>
                  </p:cNvSpPr>
                  <p:nvPr/>
                </p:nvSpPr>
                <p:spPr bwMode="auto">
                  <a:xfrm>
                    <a:off x="1056" y="1480"/>
                    <a:ext cx="2144" cy="872"/>
                  </a:xfrm>
                  <a:custGeom>
                    <a:avLst/>
                    <a:gdLst>
                      <a:gd name="T0" fmla="*/ 0 w 2144"/>
                      <a:gd name="T1" fmla="*/ 872 h 872"/>
                      <a:gd name="T2" fmla="*/ 720 w 2144"/>
                      <a:gd name="T3" fmla="*/ 872 h 872"/>
                      <a:gd name="T4" fmla="*/ 720 w 2144"/>
                      <a:gd name="T5" fmla="*/ 56 h 872"/>
                      <a:gd name="T6" fmla="*/ 1152 w 2144"/>
                      <a:gd name="T7" fmla="*/ 56 h 872"/>
                      <a:gd name="T8" fmla="*/ 1344 w 2144"/>
                      <a:gd name="T9" fmla="*/ 392 h 872"/>
                      <a:gd name="T10" fmla="*/ 1456 w 2144"/>
                      <a:gd name="T11" fmla="*/ 0 h 872"/>
                      <a:gd name="T12" fmla="*/ 1632 w 2144"/>
                      <a:gd name="T13" fmla="*/ 392 h 872"/>
                      <a:gd name="T14" fmla="*/ 1776 w 2144"/>
                      <a:gd name="T15" fmla="*/ 8 h 872"/>
                      <a:gd name="T16" fmla="*/ 1904 w 2144"/>
                      <a:gd name="T17" fmla="*/ 400 h 872"/>
                      <a:gd name="T18" fmla="*/ 2016 w 2144"/>
                      <a:gd name="T19" fmla="*/ 32 h 872"/>
                      <a:gd name="T20" fmla="*/ 2144 w 2144"/>
                      <a:gd name="T21" fmla="*/ 664 h 8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44" h="872">
                        <a:moveTo>
                          <a:pt x="0" y="872"/>
                        </a:moveTo>
                        <a:lnTo>
                          <a:pt x="720" y="872"/>
                        </a:lnTo>
                        <a:lnTo>
                          <a:pt x="720" y="56"/>
                        </a:lnTo>
                        <a:lnTo>
                          <a:pt x="1152" y="56"/>
                        </a:lnTo>
                        <a:cubicBezTo>
                          <a:pt x="1256" y="112"/>
                          <a:pt x="1293" y="401"/>
                          <a:pt x="1344" y="392"/>
                        </a:cubicBezTo>
                        <a:cubicBezTo>
                          <a:pt x="1395" y="383"/>
                          <a:pt x="1408" y="0"/>
                          <a:pt x="1456" y="0"/>
                        </a:cubicBezTo>
                        <a:cubicBezTo>
                          <a:pt x="1504" y="0"/>
                          <a:pt x="1579" y="391"/>
                          <a:pt x="1632" y="392"/>
                        </a:cubicBezTo>
                        <a:cubicBezTo>
                          <a:pt x="1685" y="393"/>
                          <a:pt x="1731" y="7"/>
                          <a:pt x="1776" y="8"/>
                        </a:cubicBezTo>
                        <a:cubicBezTo>
                          <a:pt x="1821" y="9"/>
                          <a:pt x="1864" y="396"/>
                          <a:pt x="1904" y="400"/>
                        </a:cubicBezTo>
                        <a:lnTo>
                          <a:pt x="2016" y="32"/>
                        </a:lnTo>
                        <a:lnTo>
                          <a:pt x="2144" y="664"/>
                        </a:lnTo>
                      </a:path>
                    </a:pathLst>
                  </a:custGeom>
                  <a:noFill/>
                  <a:ln w="63500">
                    <a:solidFill>
                      <a:srgbClr val="FFCC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grpSp>
          <p:pic>
            <p:nvPicPr>
              <p:cNvPr id="18446" name="Picture 196" descr="operador1"/>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80972" y="3024188"/>
                <a:ext cx="5278437" cy="391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447" name="Group 167"/>
              <p:cNvGrpSpPr>
                <a:grpSpLocks/>
              </p:cNvGrpSpPr>
              <p:nvPr/>
            </p:nvGrpSpPr>
            <p:grpSpPr bwMode="auto">
              <a:xfrm>
                <a:off x="5224462" y="4137025"/>
                <a:ext cx="3276600" cy="381000"/>
                <a:chOff x="3168" y="2208"/>
                <a:chExt cx="2064" cy="240"/>
              </a:xfrm>
            </p:grpSpPr>
            <p:sp>
              <p:nvSpPr>
                <p:cNvPr id="18452" name="Text Box 168"/>
                <p:cNvSpPr txBox="1">
                  <a:spLocks noChangeArrowheads="1"/>
                </p:cNvSpPr>
                <p:nvPr/>
              </p:nvSpPr>
              <p:spPr bwMode="auto">
                <a:xfrm>
                  <a:off x="4176" y="2208"/>
                  <a:ext cx="1056" cy="216"/>
                </a:xfrm>
                <a:prstGeom prst="rect">
                  <a:avLst/>
                </a:prstGeom>
                <a:solidFill>
                  <a:srgbClr val="FFCC00"/>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3"/>
                    </a:buBlip>
                    <a:defRPr sz="30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600">
                      <a:solidFill>
                        <a:schemeClr val="tx1"/>
                      </a:solidFill>
                      <a:latin typeface="Arial" charset="0"/>
                    </a:defRPr>
                  </a:lvl3pPr>
                  <a:lvl4pPr marL="1600200" indent="-228600">
                    <a:spcBef>
                      <a:spcPct val="20000"/>
                    </a:spcBef>
                    <a:buChar char="–"/>
                    <a:defRPr sz="2400">
                      <a:solidFill>
                        <a:schemeClr val="tx1"/>
                      </a:solidFill>
                      <a:latin typeface="Arial" charset="0"/>
                    </a:defRPr>
                  </a:lvl4pPr>
                  <a:lvl5pPr marL="2057400" indent="-228600">
                    <a:spcBef>
                      <a:spcPct val="20000"/>
                    </a:spcBef>
                    <a:buChar char="»"/>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pPr algn="ctr">
                    <a:spcBef>
                      <a:spcPct val="50000"/>
                    </a:spcBef>
                    <a:buFontTx/>
                    <a:buNone/>
                  </a:pPr>
                  <a:r>
                    <a:rPr lang="pt-BR" altLang="pt-BR" sz="1400">
                      <a:solidFill>
                        <a:schemeClr val="tx2"/>
                      </a:solidFill>
                    </a:rPr>
                    <a:t>COMPARAÇÃO</a:t>
                  </a:r>
                  <a:endParaRPr lang="pt-BR" altLang="pt-BR" sz="2800">
                    <a:solidFill>
                      <a:schemeClr val="tx2"/>
                    </a:solidFill>
                    <a:latin typeface="Times New Roman" pitchFamily="18" charset="0"/>
                  </a:endParaRPr>
                </a:p>
              </p:txBody>
            </p:sp>
            <p:sp>
              <p:nvSpPr>
                <p:cNvPr id="18453" name="Line 169"/>
                <p:cNvSpPr>
                  <a:spLocks noChangeShapeType="1"/>
                </p:cNvSpPr>
                <p:nvPr/>
              </p:nvSpPr>
              <p:spPr bwMode="auto">
                <a:xfrm flipH="1">
                  <a:off x="3168" y="2304"/>
                  <a:ext cx="1008" cy="144"/>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grpSp>
            <p:nvGrpSpPr>
              <p:cNvPr id="18448" name="Group 197"/>
              <p:cNvGrpSpPr>
                <a:grpSpLocks/>
              </p:cNvGrpSpPr>
              <p:nvPr/>
            </p:nvGrpSpPr>
            <p:grpSpPr bwMode="auto">
              <a:xfrm>
                <a:off x="6596062" y="3298825"/>
                <a:ext cx="1371600" cy="647700"/>
                <a:chOff x="4032" y="1776"/>
                <a:chExt cx="720" cy="408"/>
              </a:xfrm>
            </p:grpSpPr>
            <p:sp>
              <p:nvSpPr>
                <p:cNvPr id="18450" name="Text Box 198"/>
                <p:cNvSpPr txBox="1">
                  <a:spLocks noChangeArrowheads="1"/>
                </p:cNvSpPr>
                <p:nvPr/>
              </p:nvSpPr>
              <p:spPr bwMode="auto">
                <a:xfrm>
                  <a:off x="4176" y="1968"/>
                  <a:ext cx="576" cy="216"/>
                </a:xfrm>
                <a:prstGeom prst="rect">
                  <a:avLst/>
                </a:prstGeom>
                <a:solidFill>
                  <a:srgbClr val="FFCC00"/>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3"/>
                    </a:buBlip>
                    <a:defRPr sz="30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600">
                      <a:solidFill>
                        <a:schemeClr val="tx1"/>
                      </a:solidFill>
                      <a:latin typeface="Arial" charset="0"/>
                    </a:defRPr>
                  </a:lvl3pPr>
                  <a:lvl4pPr marL="1600200" indent="-228600">
                    <a:spcBef>
                      <a:spcPct val="20000"/>
                    </a:spcBef>
                    <a:buChar char="–"/>
                    <a:defRPr sz="2400">
                      <a:solidFill>
                        <a:schemeClr val="tx1"/>
                      </a:solidFill>
                      <a:latin typeface="Arial" charset="0"/>
                    </a:defRPr>
                  </a:lvl4pPr>
                  <a:lvl5pPr marL="2057400" indent="-228600">
                    <a:spcBef>
                      <a:spcPct val="20000"/>
                    </a:spcBef>
                    <a:buChar char="»"/>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pPr algn="ctr">
                    <a:spcBef>
                      <a:spcPct val="50000"/>
                    </a:spcBef>
                    <a:buFontTx/>
                    <a:buNone/>
                  </a:pPr>
                  <a:r>
                    <a:rPr lang="pt-BR" altLang="pt-BR" sz="1400">
                      <a:solidFill>
                        <a:schemeClr val="tx2"/>
                      </a:solidFill>
                    </a:rPr>
                    <a:t>MEDIÇÃO</a:t>
                  </a:r>
                  <a:endParaRPr lang="pt-BR" altLang="pt-BR" sz="2800">
                    <a:solidFill>
                      <a:schemeClr val="tx2"/>
                    </a:solidFill>
                    <a:latin typeface="Times New Roman" pitchFamily="18" charset="0"/>
                  </a:endParaRPr>
                </a:p>
              </p:txBody>
            </p:sp>
            <p:sp>
              <p:nvSpPr>
                <p:cNvPr id="18451" name="Line 199"/>
                <p:cNvSpPr>
                  <a:spLocks noChangeShapeType="1"/>
                </p:cNvSpPr>
                <p:nvPr/>
              </p:nvSpPr>
              <p:spPr bwMode="auto">
                <a:xfrm flipH="1" flipV="1">
                  <a:off x="4032" y="1776"/>
                  <a:ext cx="384" cy="19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sp>
            <p:nvSpPr>
              <p:cNvPr id="18449" name="Text Box 165"/>
              <p:cNvSpPr txBox="1">
                <a:spLocks noChangeArrowheads="1"/>
              </p:cNvSpPr>
              <p:nvPr/>
            </p:nvSpPr>
            <p:spPr bwMode="auto">
              <a:xfrm>
                <a:off x="739775" y="2689225"/>
                <a:ext cx="2057400" cy="4572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3"/>
                  </a:buBlip>
                  <a:defRPr sz="30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600">
                    <a:solidFill>
                      <a:schemeClr val="tx1"/>
                    </a:solidFill>
                    <a:latin typeface="Arial" charset="0"/>
                  </a:defRPr>
                </a:lvl3pPr>
                <a:lvl4pPr marL="1600200" indent="-228600">
                  <a:spcBef>
                    <a:spcPct val="20000"/>
                  </a:spcBef>
                  <a:buChar char="–"/>
                  <a:defRPr sz="2400">
                    <a:solidFill>
                      <a:schemeClr val="tx1"/>
                    </a:solidFill>
                    <a:latin typeface="Arial" charset="0"/>
                  </a:defRPr>
                </a:lvl4pPr>
                <a:lvl5pPr marL="2057400" indent="-228600">
                  <a:spcBef>
                    <a:spcPct val="20000"/>
                  </a:spcBef>
                  <a:buChar char="»"/>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pPr algn="ctr">
                  <a:spcBef>
                    <a:spcPct val="50000"/>
                  </a:spcBef>
                  <a:buFontTx/>
                  <a:buNone/>
                </a:pPr>
                <a:r>
                  <a:rPr lang="pt-BR" altLang="pt-BR" sz="2400" i="1">
                    <a:solidFill>
                      <a:schemeClr val="tx2"/>
                    </a:solidFill>
                  </a:rPr>
                  <a:t>PROCESSO</a:t>
                </a:r>
                <a:endParaRPr lang="pt-BR" altLang="pt-BR" sz="1600">
                  <a:solidFill>
                    <a:schemeClr val="tx2"/>
                  </a:solidFill>
                  <a:latin typeface="BrushScript BT" pitchFamily="66" charset="0"/>
                </a:endParaRPr>
              </a:p>
            </p:txBody>
          </p:sp>
        </p:grpSp>
      </p:grpSp>
      <p:sp>
        <p:nvSpPr>
          <p:cNvPr id="79" name="Rectangle 161"/>
          <p:cNvSpPr>
            <a:spLocks noChangeArrowheads="1"/>
          </p:cNvSpPr>
          <p:nvPr/>
        </p:nvSpPr>
        <p:spPr bwMode="auto">
          <a:xfrm>
            <a:off x="2216150" y="808038"/>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Blip>
                <a:blip r:embed="rId3"/>
              </a:buBlip>
              <a:defRPr sz="30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600">
                <a:solidFill>
                  <a:schemeClr val="tx1"/>
                </a:solidFill>
                <a:latin typeface="Arial" charset="0"/>
              </a:defRPr>
            </a:lvl3pPr>
            <a:lvl4pPr marL="1600200" indent="-228600">
              <a:spcBef>
                <a:spcPct val="20000"/>
              </a:spcBef>
              <a:buChar char="–"/>
              <a:defRPr sz="2400">
                <a:solidFill>
                  <a:schemeClr val="tx1"/>
                </a:solidFill>
                <a:latin typeface="Arial" charset="0"/>
              </a:defRPr>
            </a:lvl4pPr>
            <a:lvl5pPr marL="2057400" indent="-228600">
              <a:spcBef>
                <a:spcPct val="20000"/>
              </a:spcBef>
              <a:buChar char="»"/>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r>
              <a:rPr lang="pt-BR" altLang="pt-BR" sz="3200">
                <a:solidFill>
                  <a:schemeClr val="tx2"/>
                </a:solidFill>
              </a:rPr>
              <a:t>Malha de Controle Fechada</a:t>
            </a:r>
            <a:endParaRPr lang="pt-BR" altLang="pt-BR" sz="4000">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nodePh="1">
                                  <p:stCondLst>
                                    <p:cond delay="0"/>
                                  </p:stCondLst>
                                  <p:endCondLst>
                                    <p:cond evt="begin" delay="0">
                                      <p:tn val="5"/>
                                    </p:cond>
                                  </p:endCondLst>
                                  <p:childTnLst>
                                    <p:set>
                                      <p:cBhvr>
                                        <p:cTn id="6" dur="1" fill="hold">
                                          <p:stCondLst>
                                            <p:cond delay="0"/>
                                          </p:stCondLst>
                                        </p:cTn>
                                        <p:tgtEl>
                                          <p:spTgt spid="42"/>
                                        </p:tgtEl>
                                        <p:attrNameLst>
                                          <p:attrName>style.visibility</p:attrName>
                                        </p:attrNameLst>
                                      </p:cBhvr>
                                      <p:to>
                                        <p:strVal val="visible"/>
                                      </p:to>
                                    </p:set>
                                    <p:animEffect transition="in" filter="randombar(horizontal)">
                                      <p:cBhvr>
                                        <p:cTn id="7" dur="500"/>
                                        <p:tgtEl>
                                          <p:spTgt spid="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iterate type="wd">
                                    <p:tmAbs val="100"/>
                                  </p:iterate>
                                  <p:childTnLst>
                                    <p:set>
                                      <p:cBhvr>
                                        <p:cTn id="11"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utoUpdateAnimBg="0"/>
      <p:bldP spid="79" grpId="0"/>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a:xfrm>
            <a:off x="3092450" y="227013"/>
            <a:ext cx="7418388" cy="765175"/>
          </a:xfrm>
          <a:noFill/>
        </p:spPr>
        <p:txBody>
          <a:bodyPr lIns="106405" tIns="52269" rIns="106405" bIns="52269" anchor="b"/>
          <a:lstStyle/>
          <a:p>
            <a:pPr eaLnBrk="1" hangingPunct="1"/>
            <a:r>
              <a:rPr lang="pt-BR" altLang="pt-BR" smtClean="0"/>
              <a:t>Conceitos Básicos</a:t>
            </a:r>
          </a:p>
        </p:txBody>
      </p:sp>
      <p:sp>
        <p:nvSpPr>
          <p:cNvPr id="16387" name="Rectangle 3"/>
          <p:cNvSpPr>
            <a:spLocks noGrp="1" noChangeArrowheads="1"/>
          </p:cNvSpPr>
          <p:nvPr>
            <p:ph type="body" idx="4294967295"/>
          </p:nvPr>
        </p:nvSpPr>
        <p:spPr>
          <a:xfrm>
            <a:off x="2279725" y="1068389"/>
            <a:ext cx="8231114" cy="1740520"/>
          </a:xfrm>
          <a:noFill/>
        </p:spPr>
        <p:txBody>
          <a:bodyPr lIns="106405" tIns="52269" rIns="106405" bIns="52269"/>
          <a:lstStyle/>
          <a:p>
            <a:pPr eaLnBrk="1" hangingPunct="1">
              <a:lnSpc>
                <a:spcPct val="90000"/>
              </a:lnSpc>
            </a:pPr>
            <a:r>
              <a:rPr lang="pt-BR" altLang="pt-BR" sz="2800" dirty="0" smtClean="0"/>
              <a:t>Tipos de montagem:</a:t>
            </a:r>
          </a:p>
          <a:p>
            <a:pPr lvl="1" eaLnBrk="1" hangingPunct="1">
              <a:lnSpc>
                <a:spcPct val="90000"/>
              </a:lnSpc>
            </a:pPr>
            <a:r>
              <a:rPr lang="pt-BR" altLang="pt-BR" sz="2400" dirty="0" smtClean="0"/>
              <a:t>Campo - Área industrial, área externa.</a:t>
            </a:r>
          </a:p>
          <a:p>
            <a:pPr lvl="1" eaLnBrk="1" hangingPunct="1">
              <a:lnSpc>
                <a:spcPct val="90000"/>
              </a:lnSpc>
            </a:pPr>
            <a:r>
              <a:rPr lang="pt-BR" altLang="pt-BR" sz="2400" dirty="0" smtClean="0"/>
              <a:t>Sala de controle - Local onde se encontram instalados os painéis de controle e monitoração.</a:t>
            </a:r>
          </a:p>
        </p:txBody>
      </p:sp>
      <p:pic>
        <p:nvPicPr>
          <p:cNvPr id="16388" name="Picture 4" descr="Embarque P26 0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0553" y="2880983"/>
            <a:ext cx="6161980" cy="4622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16387">
                                            <p:txEl>
                                              <p:pRg st="0" end="0"/>
                                            </p:txEl>
                                          </p:spTgt>
                                        </p:tgtEl>
                                        <p:attrNameLst>
                                          <p:attrName>style.visibility</p:attrName>
                                        </p:attrNameLst>
                                      </p:cBhvr>
                                      <p:to>
                                        <p:strVal val="visible"/>
                                      </p:to>
                                    </p:set>
                                    <p:anim to="" calcmode="lin" valueType="num">
                                      <p:cBhvr>
                                        <p:cTn id="7" dur="1" fill="hold"/>
                                        <p:tgtEl>
                                          <p:spTgt spid="16387">
                                            <p:txEl>
                                              <p:pRg st="0" end="0"/>
                                            </p:txEl>
                                          </p:spTgt>
                                        </p:tgtEl>
                                        <p:attrNameLst>
                                          <p:attrName/>
                                        </p:attrNameLst>
                                      </p:cBhvr>
                                    </p:anim>
                                  </p:childTnLst>
                                  <p:subTnLst>
                                    <p:animClr clrSpc="rgb" dir="cw">
                                      <p:cBhvr override="childStyle">
                                        <p:cTn dur="1" fill="hold" display="0" masterRel="nextClick" afterEffect="1"/>
                                        <p:tgtEl>
                                          <p:spTgt spid="16387">
                                            <p:txEl>
                                              <p:pRg st="0" end="0"/>
                                            </p:txEl>
                                          </p:spTgt>
                                        </p:tgtEl>
                                        <p:attrNameLst>
                                          <p:attrName>ppt_c</p:attrName>
                                        </p:attrNameLst>
                                      </p:cBhvr>
                                      <p:to>
                                        <a:srgbClr val="FFFFCC"/>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grpId="0" nodeType="clickEffect">
                                  <p:stCondLst>
                                    <p:cond delay="0"/>
                                  </p:stCondLst>
                                  <p:childTnLst>
                                    <p:set>
                                      <p:cBhvr>
                                        <p:cTn id="11" dur="1" fill="hold">
                                          <p:stCondLst>
                                            <p:cond delay="499"/>
                                          </p:stCondLst>
                                        </p:cTn>
                                        <p:tgtEl>
                                          <p:spTgt spid="16387">
                                            <p:txEl>
                                              <p:pRg st="1" end="1"/>
                                            </p:txEl>
                                          </p:spTgt>
                                        </p:tgtEl>
                                        <p:attrNameLst>
                                          <p:attrName>style.visibility</p:attrName>
                                        </p:attrNameLst>
                                      </p:cBhvr>
                                      <p:to>
                                        <p:strVal val="visible"/>
                                      </p:to>
                                    </p:set>
                                    <p:anim to="" calcmode="lin" valueType="num">
                                      <p:cBhvr>
                                        <p:cTn id="12" dur="1" fill="hold"/>
                                        <p:tgtEl>
                                          <p:spTgt spid="16387">
                                            <p:txEl>
                                              <p:pRg st="1" end="1"/>
                                            </p:txEl>
                                          </p:spTgt>
                                        </p:tgtEl>
                                        <p:attrNameLst>
                                          <p:attrName/>
                                        </p:attrNameLst>
                                      </p:cBhvr>
                                    </p:anim>
                                  </p:childTnLst>
                                  <p:subTnLst>
                                    <p:animClr clrSpc="rgb" dir="cw">
                                      <p:cBhvr override="childStyle">
                                        <p:cTn dur="1" fill="hold" display="0" masterRel="nextClick" afterEffect="1"/>
                                        <p:tgtEl>
                                          <p:spTgt spid="16387">
                                            <p:txEl>
                                              <p:pRg st="1" end="1"/>
                                            </p:txEl>
                                          </p:spTgt>
                                        </p:tgtEl>
                                        <p:attrNameLst>
                                          <p:attrName>ppt_c</p:attrName>
                                        </p:attrNameLst>
                                      </p:cBhvr>
                                      <p:to>
                                        <a:srgbClr val="FFFFCC"/>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4" presetClass="entr" presetSubtype="0" fill="hold" grpId="0" nodeType="clickEffect">
                                  <p:stCondLst>
                                    <p:cond delay="0"/>
                                  </p:stCondLst>
                                  <p:childTnLst>
                                    <p:set>
                                      <p:cBhvr>
                                        <p:cTn id="16" dur="1" fill="hold">
                                          <p:stCondLst>
                                            <p:cond delay="499"/>
                                          </p:stCondLst>
                                        </p:cTn>
                                        <p:tgtEl>
                                          <p:spTgt spid="16387">
                                            <p:txEl>
                                              <p:pRg st="2" end="2"/>
                                            </p:txEl>
                                          </p:spTgt>
                                        </p:tgtEl>
                                        <p:attrNameLst>
                                          <p:attrName>style.visibility</p:attrName>
                                        </p:attrNameLst>
                                      </p:cBhvr>
                                      <p:to>
                                        <p:strVal val="visible"/>
                                      </p:to>
                                    </p:set>
                                    <p:anim to="" calcmode="lin" valueType="num">
                                      <p:cBhvr>
                                        <p:cTn id="17" dur="1" fill="hold"/>
                                        <p:tgtEl>
                                          <p:spTgt spid="16387">
                                            <p:txEl>
                                              <p:pRg st="2" end="2"/>
                                            </p:txEl>
                                          </p:spTgt>
                                        </p:tgtEl>
                                        <p:attrNameLst>
                                          <p:attrName/>
                                        </p:attrNameLst>
                                      </p:cBhvr>
                                    </p:anim>
                                  </p:childTnLst>
                                  <p:subTnLst>
                                    <p:animClr clrSpc="rgb" dir="cw">
                                      <p:cBhvr override="childStyle">
                                        <p:cTn dur="1" fill="hold" display="0" masterRel="nextClick" afterEffect="1"/>
                                        <p:tgtEl>
                                          <p:spTgt spid="16387">
                                            <p:txEl>
                                              <p:pRg st="2" end="2"/>
                                            </p:txEl>
                                          </p:spTgt>
                                        </p:tgtEl>
                                        <p:attrNameLst>
                                          <p:attrName>ppt_c</p:attrName>
                                        </p:attrNameLst>
                                      </p:cBhvr>
                                      <p:to>
                                        <a:srgbClr val="FFFFCC"/>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163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bldLvl="3"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2"/>
          <p:cNvSpPr>
            <a:spLocks noGrp="1" noChangeArrowheads="1"/>
          </p:cNvSpPr>
          <p:nvPr>
            <p:ph type="title" idx="4294967295"/>
          </p:nvPr>
        </p:nvSpPr>
        <p:spPr>
          <a:xfrm>
            <a:off x="3013075" y="227013"/>
            <a:ext cx="7497763" cy="765175"/>
          </a:xfrm>
          <a:noFill/>
        </p:spPr>
        <p:txBody>
          <a:bodyPr lIns="106405" tIns="52269" rIns="106405" bIns="52269" anchor="b"/>
          <a:lstStyle/>
          <a:p>
            <a:pPr eaLnBrk="1" hangingPunct="1"/>
            <a:r>
              <a:rPr lang="pt-BR" altLang="pt-BR" dirty="0"/>
              <a:t>Definições </a:t>
            </a:r>
            <a:r>
              <a:rPr lang="pt-BR" altLang="pt-BR" dirty="0" smtClean="0"/>
              <a:t>preliminares</a:t>
            </a:r>
          </a:p>
        </p:txBody>
      </p:sp>
      <p:sp>
        <p:nvSpPr>
          <p:cNvPr id="18435" name="Rectangle 3"/>
          <p:cNvSpPr>
            <a:spLocks noChangeArrowheads="1"/>
          </p:cNvSpPr>
          <p:nvPr/>
        </p:nvSpPr>
        <p:spPr bwMode="auto">
          <a:xfrm>
            <a:off x="2062436" y="1584772"/>
            <a:ext cx="8448402" cy="5983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6405" tIns="52269" rIns="106405" bIns="52269"/>
          <a:lstStyle>
            <a:lvl1pPr marL="403225" indent="-403225" defTabSz="1074738">
              <a:spcBef>
                <a:spcPct val="20000"/>
              </a:spcBef>
              <a:buBlip>
                <a:blip r:embed="rId3"/>
              </a:buBlip>
              <a:defRPr sz="3000">
                <a:solidFill>
                  <a:schemeClr val="tx1"/>
                </a:solidFill>
                <a:latin typeface="Arial" charset="0"/>
              </a:defRPr>
            </a:lvl1pPr>
            <a:lvl2pPr marL="873125" indent="-334963" defTabSz="1074738">
              <a:spcBef>
                <a:spcPct val="20000"/>
              </a:spcBef>
              <a:buChar char="–"/>
              <a:defRPr sz="2800">
                <a:solidFill>
                  <a:schemeClr val="tx1"/>
                </a:solidFill>
                <a:latin typeface="Arial" charset="0"/>
              </a:defRPr>
            </a:lvl2pPr>
            <a:lvl3pPr marL="1344613" indent="-269875"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eaLnBrk="1" hangingPunct="1">
              <a:spcBef>
                <a:spcPts val="1200"/>
              </a:spcBef>
            </a:pPr>
            <a:r>
              <a:rPr lang="pt-BR" altLang="pt-BR" sz="2600" b="0" dirty="0" smtClean="0"/>
              <a:t>Analógico </a:t>
            </a:r>
            <a:r>
              <a:rPr lang="pt-BR" altLang="pt-BR" sz="2600" b="0" dirty="0"/>
              <a:t>- </a:t>
            </a:r>
            <a:r>
              <a:rPr lang="pt-BR" altLang="pt-BR" sz="2600" b="0" dirty="0" smtClean="0"/>
              <a:t>Dispositivo </a:t>
            </a:r>
            <a:r>
              <a:rPr lang="pt-BR" altLang="pt-BR" sz="2600" b="0" dirty="0"/>
              <a:t>ou sinal que tem variações contínuas em função de um parâmetro</a:t>
            </a:r>
            <a:r>
              <a:rPr lang="pt-BR" altLang="pt-BR" sz="2600" b="0" dirty="0" smtClean="0"/>
              <a:t>.</a:t>
            </a:r>
          </a:p>
          <a:p>
            <a:pPr eaLnBrk="1" hangingPunct="1">
              <a:spcBef>
                <a:spcPts val="1200"/>
              </a:spcBef>
            </a:pPr>
            <a:r>
              <a:rPr lang="pt-BR" altLang="pt-BR" sz="2600" b="0" dirty="0" smtClean="0"/>
              <a:t>Binário </a:t>
            </a:r>
            <a:r>
              <a:rPr lang="pt-BR" altLang="pt-BR" sz="2600" b="0" dirty="0"/>
              <a:t>- </a:t>
            </a:r>
            <a:r>
              <a:rPr lang="pt-BR" altLang="pt-BR" sz="2600" b="0" dirty="0" smtClean="0"/>
              <a:t>Dispositivo </a:t>
            </a:r>
            <a:r>
              <a:rPr lang="pt-BR" altLang="pt-BR" sz="2600" b="0" dirty="0"/>
              <a:t>ou sinal que tem somente </a:t>
            </a:r>
            <a:r>
              <a:rPr lang="pt-BR" altLang="pt-BR" sz="2600" b="0" dirty="0" smtClean="0"/>
              <a:t>dois estados ou posições. </a:t>
            </a:r>
            <a:r>
              <a:rPr lang="pt-BR" altLang="pt-BR" sz="2600" b="0" dirty="0"/>
              <a:t>Quando usado na sua forma mais simples, como em “sinal binário” (oposto a sinal analógico) o termo representa os estados “liga/ desliga” ou “alto/baixo”, isto é, não representa uma variação contínua.</a:t>
            </a:r>
          </a:p>
          <a:p>
            <a:pPr eaLnBrk="1" hangingPunct="1">
              <a:spcBef>
                <a:spcPts val="1200"/>
              </a:spcBef>
            </a:pPr>
            <a:r>
              <a:rPr lang="pt-BR" altLang="pt-BR" sz="2600" b="0" dirty="0" smtClean="0"/>
              <a:t>Digital - Dispositivo </a:t>
            </a:r>
            <a:r>
              <a:rPr lang="pt-BR" altLang="pt-BR" sz="2600" b="0" dirty="0"/>
              <a:t>ou </a:t>
            </a:r>
            <a:r>
              <a:rPr lang="pt-BR" altLang="pt-BR" sz="2600" b="0" dirty="0" smtClean="0"/>
              <a:t>sinal </a:t>
            </a:r>
            <a:r>
              <a:rPr lang="pt-BR" altLang="pt-BR" sz="2600" b="0" dirty="0"/>
              <a:t>que </a:t>
            </a:r>
            <a:r>
              <a:rPr lang="pt-BR" altLang="pt-BR" sz="2600" b="0" dirty="0" smtClean="0"/>
              <a:t>utiliza </a:t>
            </a:r>
            <a:r>
              <a:rPr lang="pt-BR" altLang="pt-BR" sz="2600" b="0" dirty="0"/>
              <a:t>dígitos binários para representar valores ou </a:t>
            </a:r>
            <a:r>
              <a:rPr lang="pt-BR" altLang="pt-BR" sz="2600" b="0" dirty="0" smtClean="0"/>
              <a:t>estados</a:t>
            </a:r>
            <a:endParaRPr lang="pt-BR" altLang="pt-BR" sz="2600" b="0" dirty="0"/>
          </a:p>
          <a:p>
            <a:pPr lvl="1" eaLnBrk="1" hangingPunct="1">
              <a:buFontTx/>
              <a:buNone/>
            </a:pPr>
            <a:endParaRPr lang="pt-BR" altLang="pt-BR" sz="2400" b="0"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18435">
                                            <p:txEl>
                                              <p:pRg st="0" end="0"/>
                                            </p:txEl>
                                          </p:spTgt>
                                        </p:tgtEl>
                                        <p:attrNameLst>
                                          <p:attrName>style.visibility</p:attrName>
                                        </p:attrNameLst>
                                      </p:cBhvr>
                                      <p:to>
                                        <p:strVal val="visible"/>
                                      </p:to>
                                    </p:set>
                                    <p:anim to="" calcmode="lin" valueType="num">
                                      <p:cBhvr>
                                        <p:cTn id="7" dur="1" fill="hold"/>
                                        <p:tgtEl>
                                          <p:spTgt spid="18435">
                                            <p:txEl>
                                              <p:pRg st="0" end="0"/>
                                            </p:txEl>
                                          </p:spTgt>
                                        </p:tgtEl>
                                        <p:attrNameLst>
                                          <p:attrName/>
                                        </p:attrNameLst>
                                      </p:cBhvr>
                                    </p:anim>
                                  </p:childTnLst>
                                  <p:subTnLst>
                                    <p:animClr clrSpc="rgb" dir="cw">
                                      <p:cBhvr override="childStyle">
                                        <p:cTn dur="1" fill="hold" display="0" masterRel="nextClick" afterEffect="1"/>
                                        <p:tgtEl>
                                          <p:spTgt spid="18435">
                                            <p:txEl>
                                              <p:pRg st="0" end="0"/>
                                            </p:txEl>
                                          </p:spTgt>
                                        </p:tgtEl>
                                        <p:attrNameLst>
                                          <p:attrName>ppt_c</p:attrName>
                                        </p:attrNameLst>
                                      </p:cBhvr>
                                      <p:to>
                                        <a:srgbClr val="FFFFCC"/>
                                      </p:to>
                                    </p:animClr>
                                  </p:sub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499"/>
                                          </p:stCondLst>
                                        </p:cTn>
                                        <p:tgtEl>
                                          <p:spTgt spid="18435">
                                            <p:txEl>
                                              <p:pRg st="1" end="1"/>
                                            </p:txEl>
                                          </p:spTgt>
                                        </p:tgtEl>
                                        <p:attrNameLst>
                                          <p:attrName>style.visibility</p:attrName>
                                        </p:attrNameLst>
                                      </p:cBhvr>
                                      <p:to>
                                        <p:strVal val="visible"/>
                                      </p:to>
                                    </p:set>
                                    <p:anim to="" calcmode="lin" valueType="num">
                                      <p:cBhvr>
                                        <p:cTn id="12" dur="1" fill="hold"/>
                                        <p:tgtEl>
                                          <p:spTgt spid="18435">
                                            <p:txEl>
                                              <p:pRg st="1" end="1"/>
                                            </p:txEl>
                                          </p:spTgt>
                                        </p:tgtEl>
                                        <p:attrNameLst>
                                          <p:attrName/>
                                        </p:attrNameLst>
                                      </p:cBhvr>
                                    </p:anim>
                                  </p:childTnLst>
                                  <p:subTnLst>
                                    <p:animClr clrSpc="rgb" dir="cw">
                                      <p:cBhvr override="childStyle">
                                        <p:cTn dur="1" fill="hold" display="0" masterRel="nextClick" afterEffect="1"/>
                                        <p:tgtEl>
                                          <p:spTgt spid="18435">
                                            <p:txEl>
                                              <p:pRg st="1" end="1"/>
                                            </p:txEl>
                                          </p:spTgt>
                                        </p:tgtEl>
                                        <p:attrNameLst>
                                          <p:attrName>ppt_c</p:attrName>
                                        </p:attrNameLst>
                                      </p:cBhvr>
                                      <p:to>
                                        <a:srgbClr val="FFFFCC"/>
                                      </p:to>
                                    </p:animClr>
                                  </p:sub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499"/>
                                          </p:stCondLst>
                                        </p:cTn>
                                        <p:tgtEl>
                                          <p:spTgt spid="18435">
                                            <p:txEl>
                                              <p:pRg st="2" end="2"/>
                                            </p:txEl>
                                          </p:spTgt>
                                        </p:tgtEl>
                                        <p:attrNameLst>
                                          <p:attrName>style.visibility</p:attrName>
                                        </p:attrNameLst>
                                      </p:cBhvr>
                                      <p:to>
                                        <p:strVal val="visible"/>
                                      </p:to>
                                    </p:set>
                                    <p:anim to="" calcmode="lin" valueType="num">
                                      <p:cBhvr>
                                        <p:cTn id="17" dur="1" fill="hold"/>
                                        <p:tgtEl>
                                          <p:spTgt spid="18435">
                                            <p:txEl>
                                              <p:pRg st="2" end="2"/>
                                            </p:txEl>
                                          </p:spTgt>
                                        </p:tgtEl>
                                        <p:attrNameLst>
                                          <p:attrName/>
                                        </p:attrNameLst>
                                      </p:cBhvr>
                                    </p:anim>
                                  </p:childTnLst>
                                  <p:subTnLst>
                                    <p:animClr clrSpc="rgb" dir="cw">
                                      <p:cBhvr override="childStyle">
                                        <p:cTn dur="1" fill="hold" display="0" masterRel="nextClick" afterEffect="1"/>
                                        <p:tgtEl>
                                          <p:spTgt spid="18435">
                                            <p:txEl>
                                              <p:pRg st="2" end="2"/>
                                            </p:txEl>
                                          </p:spTgt>
                                        </p:tgtEl>
                                        <p:attrNameLst>
                                          <p:attrName>ppt_c</p:attrName>
                                        </p:attrNameLst>
                                      </p:cBhvr>
                                      <p:to>
                                        <a:srgbClr val="FFFFCC"/>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uild="p" bldLvl="3" autoUpdateAnimBg="0"/>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2"/>
          <p:cNvSpPr>
            <a:spLocks noGrp="1" noChangeArrowheads="1"/>
          </p:cNvSpPr>
          <p:nvPr>
            <p:ph type="title" idx="4294967295"/>
          </p:nvPr>
        </p:nvSpPr>
        <p:spPr>
          <a:xfrm>
            <a:off x="1701800" y="88900"/>
            <a:ext cx="8961438" cy="895350"/>
          </a:xfrm>
          <a:noFill/>
        </p:spPr>
        <p:txBody>
          <a:bodyPr lIns="106405" tIns="52269" rIns="106405" bIns="52269" anchor="b"/>
          <a:lstStyle/>
          <a:p>
            <a:pPr eaLnBrk="1" hangingPunct="1"/>
            <a:r>
              <a:rPr lang="pt-BR" altLang="pt-BR" sz="2800" smtClean="0"/>
              <a:t>Básico de Instrumentação e Controle - NR-13</a:t>
            </a:r>
            <a:endParaRPr lang="pt-BR" altLang="pt-BR" sz="2600" smtClean="0"/>
          </a:p>
        </p:txBody>
      </p:sp>
      <p:sp>
        <p:nvSpPr>
          <p:cNvPr id="6147" name="Rectangle 3"/>
          <p:cNvSpPr>
            <a:spLocks noGrp="1" noChangeArrowheads="1"/>
          </p:cNvSpPr>
          <p:nvPr>
            <p:ph type="body" idx="4294967295"/>
          </p:nvPr>
        </p:nvSpPr>
        <p:spPr>
          <a:xfrm>
            <a:off x="1736725" y="1447800"/>
            <a:ext cx="8774113" cy="5791200"/>
          </a:xfrm>
          <a:noFill/>
        </p:spPr>
        <p:txBody>
          <a:bodyPr lIns="106405" tIns="52269" rIns="106405" bIns="52269"/>
          <a:lstStyle/>
          <a:p>
            <a:pPr eaLnBrk="1" hangingPunct="1"/>
            <a:r>
              <a:rPr lang="pt-BR" altLang="pt-BR" sz="3400" dirty="0" smtClean="0"/>
              <a:t>Objetivo geral</a:t>
            </a:r>
          </a:p>
          <a:p>
            <a:pPr indent="0" eaLnBrk="1" hangingPunct="1">
              <a:buFontTx/>
              <a:buNone/>
            </a:pPr>
            <a:r>
              <a:rPr lang="pt-BR" altLang="pt-BR" dirty="0" smtClean="0"/>
              <a:t>“Apresentar a </a:t>
            </a:r>
            <a:r>
              <a:rPr lang="pt-BR" altLang="pt-BR" dirty="0"/>
              <a:t>tecnologia </a:t>
            </a:r>
            <a:r>
              <a:rPr lang="pt-BR" altLang="pt-BR" dirty="0" smtClean="0"/>
              <a:t>e a simbologia de instrumentação e controle utilizada nas plataformas marítimas de produção da Petrobras.” </a:t>
            </a:r>
          </a:p>
        </p:txBody>
      </p:sp>
      <p:pic>
        <p:nvPicPr>
          <p:cNvPr id="3076" name="Picture 5" descr="p25-iso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7413" y="4964113"/>
            <a:ext cx="3206750" cy="246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3077" name="Picture 2" descr="vista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9275" y="4964113"/>
            <a:ext cx="4106863"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6147">
                                            <p:txEl>
                                              <p:pRg st="0" end="0"/>
                                            </p:txEl>
                                          </p:spTgt>
                                        </p:tgtEl>
                                        <p:attrNameLst>
                                          <p:attrName>style.visibility</p:attrName>
                                        </p:attrNameLst>
                                      </p:cBhvr>
                                      <p:to>
                                        <p:strVal val="visible"/>
                                      </p:to>
                                    </p:set>
                                    <p:anim to="" calcmode="lin" valueType="num">
                                      <p:cBhvr>
                                        <p:cTn id="7" dur="1" fill="hold"/>
                                        <p:tgtEl>
                                          <p:spTgt spid="6147">
                                            <p:txEl>
                                              <p:pRg st="0" end="0"/>
                                            </p:txEl>
                                          </p:spTgt>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grpId="0" nodeType="clickEffect">
                                  <p:stCondLst>
                                    <p:cond delay="0"/>
                                  </p:stCondLst>
                                  <p:childTnLst>
                                    <p:set>
                                      <p:cBhvr>
                                        <p:cTn id="11" dur="1" fill="hold">
                                          <p:stCondLst>
                                            <p:cond delay="499"/>
                                          </p:stCondLst>
                                        </p:cTn>
                                        <p:tgtEl>
                                          <p:spTgt spid="6147">
                                            <p:txEl>
                                              <p:pRg st="1" end="1"/>
                                            </p:txEl>
                                          </p:spTgt>
                                        </p:tgtEl>
                                        <p:attrNameLst>
                                          <p:attrName>style.visibility</p:attrName>
                                        </p:attrNameLst>
                                      </p:cBhvr>
                                      <p:to>
                                        <p:strVal val="visible"/>
                                      </p:to>
                                    </p:set>
                                    <p:anim to="" calcmode="lin" valueType="num">
                                      <p:cBhvr>
                                        <p:cTn id="12" dur="1" fill="hold"/>
                                        <p:tgtEl>
                                          <p:spTgt spid="6147">
                                            <p:txEl>
                                              <p:pRg st="1" end="1"/>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bldLvl="2"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86000" y="227013"/>
            <a:ext cx="8224838" cy="765175"/>
          </a:xfrm>
          <a:noFill/>
        </p:spPr>
        <p:txBody>
          <a:bodyPr lIns="106405" tIns="52269" rIns="106405" bIns="52269" anchor="b"/>
          <a:lstStyle/>
          <a:p>
            <a:pPr eaLnBrk="1" hangingPunct="1"/>
            <a:r>
              <a:rPr lang="pt-BR" altLang="pt-BR" dirty="0"/>
              <a:t>Definições </a:t>
            </a:r>
            <a:r>
              <a:rPr lang="pt-BR" altLang="pt-BR" dirty="0" smtClean="0"/>
              <a:t>preliminares</a:t>
            </a:r>
          </a:p>
        </p:txBody>
      </p:sp>
      <p:sp>
        <p:nvSpPr>
          <p:cNvPr id="20483" name="Rectangle 3"/>
          <p:cNvSpPr>
            <a:spLocks noChangeArrowheads="1"/>
          </p:cNvSpPr>
          <p:nvPr/>
        </p:nvSpPr>
        <p:spPr bwMode="auto">
          <a:xfrm>
            <a:off x="2286000" y="1238250"/>
            <a:ext cx="8334375" cy="591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6405" tIns="52269" rIns="106405" bIns="52269"/>
          <a:lstStyle>
            <a:lvl1pPr marL="403225" indent="-403225" defTabSz="1074738">
              <a:spcBef>
                <a:spcPct val="20000"/>
              </a:spcBef>
              <a:buBlip>
                <a:blip r:embed="rId3"/>
              </a:buBlip>
              <a:defRPr sz="3000">
                <a:solidFill>
                  <a:schemeClr val="tx1"/>
                </a:solidFill>
                <a:latin typeface="Arial" charset="0"/>
              </a:defRPr>
            </a:lvl1pPr>
            <a:lvl2pPr marL="873125" indent="-334963"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eaLnBrk="1" hangingPunct="1">
              <a:spcBef>
                <a:spcPts val="1200"/>
              </a:spcBef>
            </a:pPr>
            <a:r>
              <a:rPr lang="pt-BR" altLang="pt-BR" sz="2600" b="0" dirty="0" smtClean="0"/>
              <a:t>Instrumentação </a:t>
            </a:r>
            <a:r>
              <a:rPr lang="pt-BR" altLang="pt-BR" sz="2600" b="0" dirty="0"/>
              <a:t>Eletrônica – Aquela cuja alimentação é elétrica e os sinais padrão de transmissão são  4-20 </a:t>
            </a:r>
            <a:r>
              <a:rPr lang="pt-BR" altLang="pt-BR" sz="2600" b="0" dirty="0" err="1"/>
              <a:t>mA</a:t>
            </a:r>
            <a:r>
              <a:rPr lang="pt-BR" altLang="pt-BR" sz="2600" b="0" dirty="0"/>
              <a:t> , 1-5Vcc ou sinais digitais – p. ex. FF.</a:t>
            </a:r>
          </a:p>
          <a:p>
            <a:pPr eaLnBrk="1" hangingPunct="1">
              <a:spcBef>
                <a:spcPts val="1200"/>
              </a:spcBef>
            </a:pPr>
            <a:r>
              <a:rPr lang="pt-BR" altLang="pt-BR" sz="2600" b="0" dirty="0"/>
              <a:t>Elétrico binário - Instrumentação cuja alimentação é a tensão elétrica e o sinal é um contato aberto ou fechado, associado a sinais discretos.</a:t>
            </a:r>
          </a:p>
          <a:p>
            <a:pPr eaLnBrk="1" hangingPunct="1">
              <a:spcBef>
                <a:spcPts val="1200"/>
              </a:spcBef>
            </a:pPr>
            <a:r>
              <a:rPr lang="pt-BR" altLang="pt-BR" sz="2600" b="0" dirty="0"/>
              <a:t>Pneumática - Instrumentação cuja alimentação é pneumática e o sinal padrão de transmissão é 3-15 PSI.</a:t>
            </a:r>
          </a:p>
          <a:p>
            <a:pPr eaLnBrk="1" hangingPunct="1">
              <a:spcBef>
                <a:spcPts val="1200"/>
              </a:spcBef>
            </a:pPr>
            <a:r>
              <a:rPr lang="pt-BR" altLang="pt-BR" sz="2600" b="0" dirty="0"/>
              <a:t>Hidráulica – Instrumentação cuja a alimentação é o fluido hidráulico e a pressão de trabalho varia de 1500 a 5000PSI. </a:t>
            </a:r>
          </a:p>
          <a:p>
            <a:pPr eaLnBrk="1" hangingPunct="1">
              <a:buFontTx/>
              <a:buChar char="•"/>
            </a:pPr>
            <a:endParaRPr lang="pt-BR" altLang="pt-BR" sz="2600" b="0"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20483">
                                            <p:txEl>
                                              <p:pRg st="0" end="0"/>
                                            </p:txEl>
                                          </p:spTgt>
                                        </p:tgtEl>
                                        <p:attrNameLst>
                                          <p:attrName>style.visibility</p:attrName>
                                        </p:attrNameLst>
                                      </p:cBhvr>
                                      <p:to>
                                        <p:strVal val="visible"/>
                                      </p:to>
                                    </p:set>
                                    <p:anim to="" calcmode="lin" valueType="num">
                                      <p:cBhvr>
                                        <p:cTn id="7" dur="1" fill="hold"/>
                                        <p:tgtEl>
                                          <p:spTgt spid="20483">
                                            <p:txEl>
                                              <p:pRg st="0" end="0"/>
                                            </p:txEl>
                                          </p:spTgt>
                                        </p:tgtEl>
                                        <p:attrNameLst>
                                          <p:attrName/>
                                        </p:attrNameLst>
                                      </p:cBhvr>
                                    </p:anim>
                                  </p:childTnLst>
                                  <p:subTnLst>
                                    <p:animClr clrSpc="rgb" dir="cw">
                                      <p:cBhvr override="childStyle">
                                        <p:cTn dur="1" fill="hold" display="0" masterRel="nextClick" afterEffect="1"/>
                                        <p:tgtEl>
                                          <p:spTgt spid="20483">
                                            <p:txEl>
                                              <p:pRg st="0" end="0"/>
                                            </p:txEl>
                                          </p:spTgt>
                                        </p:tgtEl>
                                        <p:attrNameLst>
                                          <p:attrName>ppt_c</p:attrName>
                                        </p:attrNameLst>
                                      </p:cBhvr>
                                      <p:to>
                                        <a:srgbClr val="FFFFCC"/>
                                      </p:to>
                                    </p:animClr>
                                  </p:sub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499"/>
                                          </p:stCondLst>
                                        </p:cTn>
                                        <p:tgtEl>
                                          <p:spTgt spid="20483">
                                            <p:txEl>
                                              <p:pRg st="1" end="1"/>
                                            </p:txEl>
                                          </p:spTgt>
                                        </p:tgtEl>
                                        <p:attrNameLst>
                                          <p:attrName>style.visibility</p:attrName>
                                        </p:attrNameLst>
                                      </p:cBhvr>
                                      <p:to>
                                        <p:strVal val="visible"/>
                                      </p:to>
                                    </p:set>
                                    <p:anim to="" calcmode="lin" valueType="num">
                                      <p:cBhvr>
                                        <p:cTn id="12" dur="1" fill="hold"/>
                                        <p:tgtEl>
                                          <p:spTgt spid="20483">
                                            <p:txEl>
                                              <p:pRg st="1" end="1"/>
                                            </p:txEl>
                                          </p:spTgt>
                                        </p:tgtEl>
                                        <p:attrNameLst>
                                          <p:attrName/>
                                        </p:attrNameLst>
                                      </p:cBhvr>
                                    </p:anim>
                                  </p:childTnLst>
                                  <p:subTnLst>
                                    <p:animClr clrSpc="rgb" dir="cw">
                                      <p:cBhvr override="childStyle">
                                        <p:cTn dur="1" fill="hold" display="0" masterRel="nextClick" afterEffect="1"/>
                                        <p:tgtEl>
                                          <p:spTgt spid="20483">
                                            <p:txEl>
                                              <p:pRg st="1" end="1"/>
                                            </p:txEl>
                                          </p:spTgt>
                                        </p:tgtEl>
                                        <p:attrNameLst>
                                          <p:attrName>ppt_c</p:attrName>
                                        </p:attrNameLst>
                                      </p:cBhvr>
                                      <p:to>
                                        <a:srgbClr val="FFFFCC"/>
                                      </p:to>
                                    </p:animClr>
                                  </p:sub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499"/>
                                          </p:stCondLst>
                                        </p:cTn>
                                        <p:tgtEl>
                                          <p:spTgt spid="20483">
                                            <p:txEl>
                                              <p:pRg st="2" end="2"/>
                                            </p:txEl>
                                          </p:spTgt>
                                        </p:tgtEl>
                                        <p:attrNameLst>
                                          <p:attrName>style.visibility</p:attrName>
                                        </p:attrNameLst>
                                      </p:cBhvr>
                                      <p:to>
                                        <p:strVal val="visible"/>
                                      </p:to>
                                    </p:set>
                                    <p:anim to="" calcmode="lin" valueType="num">
                                      <p:cBhvr>
                                        <p:cTn id="17" dur="1" fill="hold"/>
                                        <p:tgtEl>
                                          <p:spTgt spid="20483">
                                            <p:txEl>
                                              <p:pRg st="2" end="2"/>
                                            </p:txEl>
                                          </p:spTgt>
                                        </p:tgtEl>
                                        <p:attrNameLst>
                                          <p:attrName/>
                                        </p:attrNameLst>
                                      </p:cBhvr>
                                    </p:anim>
                                  </p:childTnLst>
                                  <p:subTnLst>
                                    <p:animClr clrSpc="rgb" dir="cw">
                                      <p:cBhvr override="childStyle">
                                        <p:cTn dur="1" fill="hold" display="0" masterRel="nextClick" afterEffect="1"/>
                                        <p:tgtEl>
                                          <p:spTgt spid="20483">
                                            <p:txEl>
                                              <p:pRg st="2" end="2"/>
                                            </p:txEl>
                                          </p:spTgt>
                                        </p:tgtEl>
                                        <p:attrNameLst>
                                          <p:attrName>ppt_c</p:attrName>
                                        </p:attrNameLst>
                                      </p:cBhvr>
                                      <p:to>
                                        <a:srgbClr val="FFFFCC"/>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24" presetClass="entr" presetSubtype="0" fill="hold" grpId="0" nodeType="clickEffect">
                                  <p:stCondLst>
                                    <p:cond delay="0"/>
                                  </p:stCondLst>
                                  <p:childTnLst>
                                    <p:set>
                                      <p:cBhvr>
                                        <p:cTn id="21" dur="1" fill="hold">
                                          <p:stCondLst>
                                            <p:cond delay="499"/>
                                          </p:stCondLst>
                                        </p:cTn>
                                        <p:tgtEl>
                                          <p:spTgt spid="20483">
                                            <p:txEl>
                                              <p:pRg st="3" end="3"/>
                                            </p:txEl>
                                          </p:spTgt>
                                        </p:tgtEl>
                                        <p:attrNameLst>
                                          <p:attrName>style.visibility</p:attrName>
                                        </p:attrNameLst>
                                      </p:cBhvr>
                                      <p:to>
                                        <p:strVal val="visible"/>
                                      </p:to>
                                    </p:set>
                                    <p:anim to="" calcmode="lin" valueType="num">
                                      <p:cBhvr>
                                        <p:cTn id="22" dur="1" fill="hold"/>
                                        <p:tgtEl>
                                          <p:spTgt spid="20483">
                                            <p:txEl>
                                              <p:pRg st="3" end="3"/>
                                            </p:txEl>
                                          </p:spTgt>
                                        </p:tgtEl>
                                        <p:attrNameLst>
                                          <p:attrName/>
                                        </p:attrNameLst>
                                      </p:cBhvr>
                                    </p:anim>
                                  </p:childTnLst>
                                  <p:subTnLst>
                                    <p:animClr clrSpc="rgb" dir="cw">
                                      <p:cBhvr override="childStyle">
                                        <p:cTn dur="1" fill="hold" display="0" masterRel="nextClick" afterEffect="1"/>
                                        <p:tgtEl>
                                          <p:spTgt spid="20483">
                                            <p:txEl>
                                              <p:pRg st="3" end="3"/>
                                            </p:txEl>
                                          </p:spTgt>
                                        </p:tgtEl>
                                        <p:attrNameLst>
                                          <p:attrName>ppt_c</p:attrName>
                                        </p:attrNameLst>
                                      </p:cBhvr>
                                      <p:to>
                                        <a:srgbClr val="FFFFCC"/>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bldLvl="2"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idx="4294967295"/>
          </p:nvPr>
        </p:nvSpPr>
        <p:spPr>
          <a:xfrm>
            <a:off x="3013075" y="227013"/>
            <a:ext cx="7497763" cy="765175"/>
          </a:xfrm>
          <a:noFill/>
        </p:spPr>
        <p:txBody>
          <a:bodyPr lIns="106405" tIns="52269" rIns="106405" bIns="52269" anchor="b"/>
          <a:lstStyle/>
          <a:p>
            <a:pPr eaLnBrk="1" hangingPunct="1"/>
            <a:r>
              <a:rPr lang="pt-BR" altLang="pt-BR" dirty="0" smtClean="0"/>
              <a:t>Conceitos Básicos</a:t>
            </a:r>
          </a:p>
        </p:txBody>
      </p:sp>
      <p:sp>
        <p:nvSpPr>
          <p:cNvPr id="30723" name="Rectangle 3"/>
          <p:cNvSpPr>
            <a:spLocks noGrp="1" noChangeArrowheads="1"/>
          </p:cNvSpPr>
          <p:nvPr>
            <p:ph type="body" idx="4294967295"/>
          </p:nvPr>
        </p:nvSpPr>
        <p:spPr>
          <a:xfrm>
            <a:off x="2351733" y="1296988"/>
            <a:ext cx="8133704" cy="6119812"/>
          </a:xfrm>
          <a:noFill/>
        </p:spPr>
        <p:txBody>
          <a:bodyPr lIns="106405" tIns="52269" rIns="106405" bIns="52269"/>
          <a:lstStyle/>
          <a:p>
            <a:pPr eaLnBrk="1" hangingPunct="1"/>
            <a:r>
              <a:rPr lang="pt-BR" altLang="pt-BR" b="1" dirty="0" smtClean="0"/>
              <a:t>Instrumentos</a:t>
            </a:r>
          </a:p>
          <a:p>
            <a:pPr lvl="1" algn="ctr" eaLnBrk="1" hangingPunct="1">
              <a:buFontTx/>
              <a:buNone/>
            </a:pPr>
            <a:r>
              <a:rPr lang="pt-BR" altLang="pt-BR" b="1" dirty="0" smtClean="0"/>
              <a:t>“São dispositivos que medem, monitoram ou controlam uma variável de processo.” </a:t>
            </a:r>
          </a:p>
          <a:p>
            <a:pPr marL="538162" lvl="1" indent="0" eaLnBrk="1" hangingPunct="1">
              <a:spcBef>
                <a:spcPts val="600"/>
              </a:spcBef>
              <a:buNone/>
            </a:pPr>
            <a:r>
              <a:rPr lang="pt-BR" altLang="pt-BR" b="1" dirty="0" smtClean="0"/>
              <a:t>Terminologia:</a:t>
            </a:r>
          </a:p>
          <a:p>
            <a:pPr lvl="1" eaLnBrk="1" hangingPunct="1">
              <a:spcBef>
                <a:spcPts val="600"/>
              </a:spcBef>
            </a:pPr>
            <a:r>
              <a:rPr lang="pt-BR" altLang="pt-BR" sz="2400" dirty="0" smtClean="0"/>
              <a:t>Range: é a faixa de medição; </a:t>
            </a:r>
            <a:r>
              <a:rPr lang="pt-BR" altLang="pt-BR" sz="2400" dirty="0"/>
              <a:t>definido pelos limites mínimo e </a:t>
            </a:r>
            <a:r>
              <a:rPr lang="pt-BR" altLang="pt-BR" sz="2400" dirty="0" smtClean="0"/>
              <a:t>máximo.</a:t>
            </a:r>
          </a:p>
          <a:p>
            <a:pPr lvl="1" eaLnBrk="1" hangingPunct="1">
              <a:spcBef>
                <a:spcPts val="600"/>
              </a:spcBef>
            </a:pPr>
            <a:r>
              <a:rPr lang="pt-BR" altLang="pt-BR" sz="2400" dirty="0" err="1" smtClean="0"/>
              <a:t>Span</a:t>
            </a:r>
            <a:r>
              <a:rPr lang="pt-BR" altLang="pt-BR" sz="2400" dirty="0" smtClean="0"/>
              <a:t>: é o alcance - diferença algébrica entre o valor máximo e mínimo da faixa – </a:t>
            </a:r>
            <a:r>
              <a:rPr lang="pt-BR" altLang="pt-BR" sz="2400" i="1" dirty="0" smtClean="0"/>
              <a:t>range – </a:t>
            </a:r>
            <a:r>
              <a:rPr lang="pt-BR" altLang="pt-BR" sz="2400" dirty="0" smtClean="0"/>
              <a:t>de medição</a:t>
            </a:r>
          </a:p>
          <a:p>
            <a:pPr lvl="1" eaLnBrk="1" hangingPunct="1">
              <a:spcBef>
                <a:spcPts val="600"/>
              </a:spcBef>
            </a:pPr>
            <a:r>
              <a:rPr lang="pt-BR" altLang="pt-BR" sz="2400" dirty="0" smtClean="0"/>
              <a:t>Set-point: valor de referência em torno do qual se deseja que uma variável permaneça</a:t>
            </a:r>
          </a:p>
          <a:p>
            <a:pPr lvl="1" eaLnBrk="1" hangingPunct="1">
              <a:spcBef>
                <a:spcPts val="600"/>
              </a:spcBef>
            </a:pPr>
            <a:r>
              <a:rPr lang="pt-BR" sz="2400" dirty="0"/>
              <a:t>Tempo de resposta: é o tempo que o instrumento leva para responder a variações no processo e provocar uma </a:t>
            </a:r>
            <a:r>
              <a:rPr lang="pt-BR" sz="2400" dirty="0" smtClean="0"/>
              <a:t>saída</a:t>
            </a:r>
            <a:endParaRPr lang="pt-BR" altLang="pt-BR" sz="2400" dirty="0" smtClean="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30723">
                                            <p:txEl>
                                              <p:pRg st="0" end="0"/>
                                            </p:txEl>
                                          </p:spTgt>
                                        </p:tgtEl>
                                        <p:attrNameLst>
                                          <p:attrName>style.visibility</p:attrName>
                                        </p:attrNameLst>
                                      </p:cBhvr>
                                      <p:to>
                                        <p:strVal val="visible"/>
                                      </p:to>
                                    </p:set>
                                    <p:anim to="" calcmode="lin" valueType="num">
                                      <p:cBhvr>
                                        <p:cTn id="7" dur="1" fill="hold"/>
                                        <p:tgtEl>
                                          <p:spTgt spid="30723">
                                            <p:txEl>
                                              <p:pRg st="0" end="0"/>
                                            </p:txEl>
                                          </p:spTgt>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499"/>
                                          </p:stCondLst>
                                        </p:cTn>
                                        <p:tgtEl>
                                          <p:spTgt spid="30723">
                                            <p:txEl>
                                              <p:pRg st="1" end="1"/>
                                            </p:txEl>
                                          </p:spTgt>
                                        </p:tgtEl>
                                        <p:attrNameLst>
                                          <p:attrName>style.visibility</p:attrName>
                                        </p:attrNameLst>
                                      </p:cBhvr>
                                      <p:to>
                                        <p:strVal val="visible"/>
                                      </p:to>
                                    </p:set>
                                    <p:anim to="" calcmode="lin" valueType="num">
                                      <p:cBhvr>
                                        <p:cTn id="12" dur="1" fill="hold"/>
                                        <p:tgtEl>
                                          <p:spTgt spid="30723">
                                            <p:txEl>
                                              <p:pRg st="1" end="1"/>
                                            </p:txEl>
                                          </p:spTgt>
                                        </p:tgtEl>
                                        <p:attrNameLst>
                                          <p:attrName/>
                                        </p:attrNameLst>
                                      </p:cBhvr>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4" presetClass="entr" presetSubtype="0" fill="hold" grpId="0" nodeType="clickEffect">
                                  <p:stCondLst>
                                    <p:cond delay="0"/>
                                  </p:stCondLst>
                                  <p:childTnLst>
                                    <p:set>
                                      <p:cBhvr>
                                        <p:cTn id="16" dur="1" fill="hold">
                                          <p:stCondLst>
                                            <p:cond delay="499"/>
                                          </p:stCondLst>
                                        </p:cTn>
                                        <p:tgtEl>
                                          <p:spTgt spid="30723">
                                            <p:txEl>
                                              <p:pRg st="2" end="2"/>
                                            </p:txEl>
                                          </p:spTgt>
                                        </p:tgtEl>
                                        <p:attrNameLst>
                                          <p:attrName>style.visibility</p:attrName>
                                        </p:attrNameLst>
                                      </p:cBhvr>
                                      <p:to>
                                        <p:strVal val="visible"/>
                                      </p:to>
                                    </p:set>
                                    <p:anim to="" calcmode="lin" valueType="num">
                                      <p:cBhvr>
                                        <p:cTn id="17" dur="1" fill="hold"/>
                                        <p:tgtEl>
                                          <p:spTgt spid="30723">
                                            <p:txEl>
                                              <p:pRg st="2" end="2"/>
                                            </p:txEl>
                                          </p:spTgt>
                                        </p:tgtEl>
                                        <p:attrNameLst>
                                          <p:attrName/>
                                        </p:attrNameLst>
                                      </p:cBhvr>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4" presetClass="entr" presetSubtype="0" fill="hold" grpId="0" nodeType="clickEffect">
                                  <p:stCondLst>
                                    <p:cond delay="0"/>
                                  </p:stCondLst>
                                  <p:childTnLst>
                                    <p:set>
                                      <p:cBhvr>
                                        <p:cTn id="21" dur="1" fill="hold">
                                          <p:stCondLst>
                                            <p:cond delay="499"/>
                                          </p:stCondLst>
                                        </p:cTn>
                                        <p:tgtEl>
                                          <p:spTgt spid="30723">
                                            <p:txEl>
                                              <p:pRg st="3" end="3"/>
                                            </p:txEl>
                                          </p:spTgt>
                                        </p:tgtEl>
                                        <p:attrNameLst>
                                          <p:attrName>style.visibility</p:attrName>
                                        </p:attrNameLst>
                                      </p:cBhvr>
                                      <p:to>
                                        <p:strVal val="visible"/>
                                      </p:to>
                                    </p:set>
                                    <p:anim to="" calcmode="lin" valueType="num">
                                      <p:cBhvr>
                                        <p:cTn id="22" dur="1" fill="hold"/>
                                        <p:tgtEl>
                                          <p:spTgt spid="30723">
                                            <p:txEl>
                                              <p:pRg st="3" end="3"/>
                                            </p:txEl>
                                          </p:spTgt>
                                        </p:tgtEl>
                                        <p:attrNameLst>
                                          <p:attrName/>
                                        </p:attrNameLst>
                                      </p:cBhvr>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4" presetClass="entr" presetSubtype="0" fill="hold" grpId="0" nodeType="clickEffect">
                                  <p:stCondLst>
                                    <p:cond delay="0"/>
                                  </p:stCondLst>
                                  <p:childTnLst>
                                    <p:set>
                                      <p:cBhvr>
                                        <p:cTn id="26" dur="1" fill="hold">
                                          <p:stCondLst>
                                            <p:cond delay="499"/>
                                          </p:stCondLst>
                                        </p:cTn>
                                        <p:tgtEl>
                                          <p:spTgt spid="30723">
                                            <p:txEl>
                                              <p:pRg st="4" end="4"/>
                                            </p:txEl>
                                          </p:spTgt>
                                        </p:tgtEl>
                                        <p:attrNameLst>
                                          <p:attrName>style.visibility</p:attrName>
                                        </p:attrNameLst>
                                      </p:cBhvr>
                                      <p:to>
                                        <p:strVal val="visible"/>
                                      </p:to>
                                    </p:set>
                                    <p:anim to="" calcmode="lin" valueType="num">
                                      <p:cBhvr>
                                        <p:cTn id="27" dur="1" fill="hold"/>
                                        <p:tgtEl>
                                          <p:spTgt spid="30723">
                                            <p:txEl>
                                              <p:pRg st="4" end="4"/>
                                            </p:txEl>
                                          </p:spTgt>
                                        </p:tgtEl>
                                        <p:attrNameLst>
                                          <p:attrName/>
                                        </p:attrNameLst>
                                      </p:cBhvr>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4" presetClass="entr" presetSubtype="0" fill="hold" grpId="0" nodeType="clickEffect">
                                  <p:stCondLst>
                                    <p:cond delay="0"/>
                                  </p:stCondLst>
                                  <p:childTnLst>
                                    <p:set>
                                      <p:cBhvr>
                                        <p:cTn id="31" dur="1" fill="hold">
                                          <p:stCondLst>
                                            <p:cond delay="499"/>
                                          </p:stCondLst>
                                        </p:cTn>
                                        <p:tgtEl>
                                          <p:spTgt spid="30723">
                                            <p:txEl>
                                              <p:pRg st="5" end="5"/>
                                            </p:txEl>
                                          </p:spTgt>
                                        </p:tgtEl>
                                        <p:attrNameLst>
                                          <p:attrName>style.visibility</p:attrName>
                                        </p:attrNameLst>
                                      </p:cBhvr>
                                      <p:to>
                                        <p:strVal val="visible"/>
                                      </p:to>
                                    </p:set>
                                    <p:anim to="" calcmode="lin" valueType="num">
                                      <p:cBhvr>
                                        <p:cTn id="32" dur="1" fill="hold"/>
                                        <p:tgtEl>
                                          <p:spTgt spid="30723">
                                            <p:txEl>
                                              <p:pRg st="5" end="5"/>
                                            </p:txEl>
                                          </p:spTgt>
                                        </p:tgtEl>
                                        <p:attrNameLst>
                                          <p:attrName/>
                                        </p:attrNameLst>
                                      </p:cBhvr>
                                    </p:anim>
                                  </p:childTnLst>
                                </p:cTn>
                              </p:par>
                            </p:childTnLst>
                          </p:cTn>
                        </p:par>
                      </p:childTnLst>
                    </p:cTn>
                  </p:par>
                  <p:par>
                    <p:cTn id="33" fill="hold">
                      <p:stCondLst>
                        <p:cond delay="indefinite"/>
                      </p:stCondLst>
                      <p:childTnLst>
                        <p:par>
                          <p:cTn id="34" fill="hold">
                            <p:stCondLst>
                              <p:cond delay="0"/>
                            </p:stCondLst>
                            <p:childTnLst>
                              <p:par>
                                <p:cTn id="35" presetID="24" presetClass="entr" presetSubtype="0" fill="hold" grpId="0" nodeType="clickEffect">
                                  <p:stCondLst>
                                    <p:cond delay="0"/>
                                  </p:stCondLst>
                                  <p:childTnLst>
                                    <p:set>
                                      <p:cBhvr>
                                        <p:cTn id="36" dur="1" fill="hold">
                                          <p:stCondLst>
                                            <p:cond delay="499"/>
                                          </p:stCondLst>
                                        </p:cTn>
                                        <p:tgtEl>
                                          <p:spTgt spid="30723">
                                            <p:txEl>
                                              <p:pRg st="6" end="6"/>
                                            </p:txEl>
                                          </p:spTgt>
                                        </p:tgtEl>
                                        <p:attrNameLst>
                                          <p:attrName>style.visibility</p:attrName>
                                        </p:attrNameLst>
                                      </p:cBhvr>
                                      <p:to>
                                        <p:strVal val="visible"/>
                                      </p:to>
                                    </p:set>
                                    <p:anim to="" calcmode="lin" valueType="num">
                                      <p:cBhvr>
                                        <p:cTn id="37" dur="1" fill="hold"/>
                                        <p:tgtEl>
                                          <p:spTgt spid="30723">
                                            <p:txEl>
                                              <p:pRg st="6" end="6"/>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bldLvl="3"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p:cNvSpPr>
            <a:spLocks noGrp="1" noChangeArrowheads="1"/>
          </p:cNvSpPr>
          <p:nvPr>
            <p:ph type="title" idx="4294967295"/>
          </p:nvPr>
        </p:nvSpPr>
        <p:spPr>
          <a:xfrm>
            <a:off x="3173413" y="227013"/>
            <a:ext cx="7337425" cy="765175"/>
          </a:xfrm>
        </p:spPr>
        <p:txBody>
          <a:bodyPr lIns="107510" tIns="53755" rIns="107510" bIns="53755"/>
          <a:lstStyle/>
          <a:p>
            <a:pPr eaLnBrk="1" hangingPunct="1"/>
            <a:r>
              <a:rPr lang="en-US" altLang="pt-BR" smtClean="0"/>
              <a:t>Instrumentos</a:t>
            </a:r>
          </a:p>
        </p:txBody>
      </p:sp>
      <p:pic>
        <p:nvPicPr>
          <p:cNvPr id="25603" name="Picture 3" descr="diag"/>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2921000" y="1440756"/>
            <a:ext cx="6692900" cy="5791200"/>
          </a:xfrm>
          <a:noFill/>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5602"/>
                                        </p:tgtEl>
                                        <p:attrNameLst>
                                          <p:attrName>style.visibility</p:attrName>
                                        </p:attrNameLst>
                                      </p:cBhvr>
                                      <p:to>
                                        <p:strVal val="visible"/>
                                      </p:to>
                                    </p:set>
                                    <p:animEffect transition="in" filter="barn(outVertical)">
                                      <p:cBhvr>
                                        <p:cTn id="7" dur="500"/>
                                        <p:tgtEl>
                                          <p:spTgt spid="25602"/>
                                        </p:tgtEl>
                                      </p:cBhvr>
                                    </p:animEffect>
                                  </p:childTnLst>
                                </p:cTn>
                              </p:par>
                            </p:childTnLst>
                          </p:cTn>
                        </p:par>
                        <p:par>
                          <p:cTn id="8" fill="hold" nodeType="afterGroup">
                            <p:stCondLst>
                              <p:cond delay="500"/>
                            </p:stCondLst>
                            <p:childTnLst>
                              <p:par>
                                <p:cTn id="9" presetID="18" presetClass="entr" presetSubtype="6" fill="hold" nodeType="afterEffect">
                                  <p:stCondLst>
                                    <p:cond delay="0"/>
                                  </p:stCondLst>
                                  <p:childTnLst>
                                    <p:set>
                                      <p:cBhvr>
                                        <p:cTn id="10" dur="1" fill="hold">
                                          <p:stCondLst>
                                            <p:cond delay="0"/>
                                          </p:stCondLst>
                                        </p:cTn>
                                        <p:tgtEl>
                                          <p:spTgt spid="25603"/>
                                        </p:tgtEl>
                                        <p:attrNameLst>
                                          <p:attrName>style.visibility</p:attrName>
                                        </p:attrNameLst>
                                      </p:cBhvr>
                                      <p:to>
                                        <p:strVal val="visible"/>
                                      </p:to>
                                    </p:set>
                                    <p:animEffect transition="in" filter="strips(downRight)">
                                      <p:cBhvr>
                                        <p:cTn id="11" dur="500"/>
                                        <p:tgtEl>
                                          <p:spTgt spid="25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p:cNvSpPr>
            <a:spLocks noGrp="1" noChangeArrowheads="1"/>
          </p:cNvSpPr>
          <p:nvPr>
            <p:ph type="title" idx="4294967295"/>
          </p:nvPr>
        </p:nvSpPr>
        <p:spPr>
          <a:xfrm>
            <a:off x="3173413" y="227013"/>
            <a:ext cx="7337425" cy="349250"/>
          </a:xfrm>
        </p:spPr>
        <p:txBody>
          <a:bodyPr lIns="107510" tIns="53755" rIns="107510" bIns="53755"/>
          <a:lstStyle/>
          <a:p>
            <a:pPr eaLnBrk="1" hangingPunct="1"/>
            <a:r>
              <a:rPr lang="en-US" altLang="pt-BR" dirty="0" err="1" smtClean="0"/>
              <a:t>Instrumentos</a:t>
            </a:r>
            <a:endParaRPr lang="en-US" altLang="pt-BR" dirty="0" smtClean="0"/>
          </a:p>
        </p:txBody>
      </p:sp>
      <p:pic>
        <p:nvPicPr>
          <p:cNvPr id="26627" name="Picture 3" descr="diag"/>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436563" y="1401763"/>
            <a:ext cx="4651375" cy="5943649"/>
          </a:xfrm>
          <a:noFill/>
        </p:spPr>
      </p:pic>
      <p:sp>
        <p:nvSpPr>
          <p:cNvPr id="26628" name="Text Box 5"/>
          <p:cNvSpPr txBox="1">
            <a:spLocks noChangeArrowheads="1"/>
          </p:cNvSpPr>
          <p:nvPr/>
        </p:nvSpPr>
        <p:spPr bwMode="auto">
          <a:xfrm>
            <a:off x="1200150" y="1081088"/>
            <a:ext cx="5113338"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524" tIns="53762" rIns="107524" bIns="53762">
            <a:spAutoFit/>
          </a:bodyPr>
          <a:lstStyle>
            <a:lvl1pPr>
              <a:spcBef>
                <a:spcPct val="20000"/>
              </a:spcBef>
              <a:buBlip>
                <a:blip r:embed="rId4"/>
              </a:buBlip>
              <a:defRPr sz="30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600">
                <a:solidFill>
                  <a:schemeClr val="tx1"/>
                </a:solidFill>
                <a:latin typeface="Arial" charset="0"/>
              </a:defRPr>
            </a:lvl3pPr>
            <a:lvl4pPr marL="1600200" indent="-228600">
              <a:spcBef>
                <a:spcPct val="20000"/>
              </a:spcBef>
              <a:buChar char="–"/>
              <a:defRPr sz="2400">
                <a:solidFill>
                  <a:schemeClr val="tx1"/>
                </a:solidFill>
                <a:latin typeface="Arial" charset="0"/>
              </a:defRPr>
            </a:lvl4pPr>
            <a:lvl5pPr marL="2057400" indent="-228600">
              <a:spcBef>
                <a:spcPct val="20000"/>
              </a:spcBef>
              <a:buChar char="»"/>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50000"/>
              </a:spcBef>
              <a:buFontTx/>
              <a:buNone/>
            </a:pPr>
            <a:r>
              <a:rPr lang="pt-BR" altLang="pt-BR" sz="2400" dirty="0">
                <a:solidFill>
                  <a:schemeClr val="folHlink"/>
                </a:solidFill>
              </a:rPr>
              <a:t>LIMITE SUPERIOR DO SENSOR</a:t>
            </a:r>
            <a:r>
              <a:rPr lang="pt-BR" altLang="pt-BR" sz="2000" dirty="0">
                <a:solidFill>
                  <a:schemeClr val="tx2"/>
                </a:solidFill>
              </a:rPr>
              <a:t> </a:t>
            </a:r>
          </a:p>
        </p:txBody>
      </p:sp>
      <p:sp>
        <p:nvSpPr>
          <p:cNvPr id="26631" name="Text Box 9"/>
          <p:cNvSpPr txBox="1">
            <a:spLocks noChangeArrowheads="1"/>
          </p:cNvSpPr>
          <p:nvPr/>
        </p:nvSpPr>
        <p:spPr bwMode="auto">
          <a:xfrm>
            <a:off x="1631950" y="7078711"/>
            <a:ext cx="4824413"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524" tIns="53762" rIns="107524" bIns="53762">
            <a:spAutoFit/>
          </a:bodyPr>
          <a:lstStyle>
            <a:lvl1pPr>
              <a:spcBef>
                <a:spcPct val="20000"/>
              </a:spcBef>
              <a:buBlip>
                <a:blip r:embed="rId4"/>
              </a:buBlip>
              <a:defRPr sz="30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600">
                <a:solidFill>
                  <a:schemeClr val="tx1"/>
                </a:solidFill>
                <a:latin typeface="Arial" charset="0"/>
              </a:defRPr>
            </a:lvl3pPr>
            <a:lvl4pPr marL="1600200" indent="-228600">
              <a:spcBef>
                <a:spcPct val="20000"/>
              </a:spcBef>
              <a:buChar char="–"/>
              <a:defRPr sz="2400">
                <a:solidFill>
                  <a:schemeClr val="tx1"/>
                </a:solidFill>
                <a:latin typeface="Arial" charset="0"/>
              </a:defRPr>
            </a:lvl4pPr>
            <a:lvl5pPr marL="2057400" indent="-228600">
              <a:spcBef>
                <a:spcPct val="20000"/>
              </a:spcBef>
              <a:buChar char="»"/>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50000"/>
              </a:spcBef>
              <a:buFontTx/>
              <a:buNone/>
            </a:pPr>
            <a:r>
              <a:rPr lang="pt-BR" altLang="pt-BR" sz="2400" dirty="0">
                <a:solidFill>
                  <a:schemeClr val="folHlink"/>
                </a:solidFill>
              </a:rPr>
              <a:t>LIMITE INFERIOR DO SENSOR</a:t>
            </a:r>
            <a:r>
              <a:rPr lang="pt-BR" altLang="pt-BR" sz="2400" dirty="0">
                <a:solidFill>
                  <a:schemeClr val="tx2"/>
                </a:solidFill>
              </a:rPr>
              <a:t> </a:t>
            </a:r>
            <a:endParaRPr lang="pt-BR" altLang="pt-BR" sz="1600" dirty="0">
              <a:solidFill>
                <a:schemeClr val="tx2"/>
              </a:solidFill>
            </a:endParaRPr>
          </a:p>
        </p:txBody>
      </p:sp>
      <p:sp>
        <p:nvSpPr>
          <p:cNvPr id="26632" name="Text Box 10"/>
          <p:cNvSpPr txBox="1">
            <a:spLocks noChangeArrowheads="1"/>
          </p:cNvSpPr>
          <p:nvPr/>
        </p:nvSpPr>
        <p:spPr bwMode="auto">
          <a:xfrm>
            <a:off x="5100498" y="6609316"/>
            <a:ext cx="1296987"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524" tIns="53762" rIns="107524" bIns="53762">
            <a:spAutoFit/>
          </a:bodyPr>
          <a:lstStyle>
            <a:lvl1pPr>
              <a:spcBef>
                <a:spcPct val="20000"/>
              </a:spcBef>
              <a:buBlip>
                <a:blip r:embed="rId4"/>
              </a:buBlip>
              <a:defRPr sz="30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600">
                <a:solidFill>
                  <a:schemeClr val="tx1"/>
                </a:solidFill>
                <a:latin typeface="Arial" charset="0"/>
              </a:defRPr>
            </a:lvl3pPr>
            <a:lvl4pPr marL="1600200" indent="-228600">
              <a:spcBef>
                <a:spcPct val="20000"/>
              </a:spcBef>
              <a:buChar char="–"/>
              <a:defRPr sz="2400">
                <a:solidFill>
                  <a:schemeClr val="tx1"/>
                </a:solidFill>
                <a:latin typeface="Arial" charset="0"/>
              </a:defRPr>
            </a:lvl4pPr>
            <a:lvl5pPr marL="2057400" indent="-228600">
              <a:spcBef>
                <a:spcPct val="20000"/>
              </a:spcBef>
              <a:buChar char="»"/>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50000"/>
              </a:spcBef>
              <a:buFontTx/>
              <a:buNone/>
            </a:pPr>
            <a:r>
              <a:rPr lang="pt-BR" altLang="pt-BR" sz="2000" dirty="0">
                <a:solidFill>
                  <a:schemeClr val="folHlink"/>
                </a:solidFill>
              </a:rPr>
              <a:t>-250 kPa</a:t>
            </a:r>
            <a:r>
              <a:rPr lang="pt-BR" altLang="pt-BR" sz="1800" dirty="0">
                <a:solidFill>
                  <a:schemeClr val="tx2"/>
                </a:solidFill>
              </a:rPr>
              <a:t> </a:t>
            </a:r>
            <a:endParaRPr lang="pt-BR" altLang="pt-BR" sz="1600" dirty="0">
              <a:solidFill>
                <a:schemeClr val="tx2"/>
              </a:solidFill>
            </a:endParaRPr>
          </a:p>
        </p:txBody>
      </p:sp>
      <p:sp>
        <p:nvSpPr>
          <p:cNvPr id="26633" name="Text Box 11"/>
          <p:cNvSpPr txBox="1">
            <a:spLocks noChangeArrowheads="1"/>
          </p:cNvSpPr>
          <p:nvPr/>
        </p:nvSpPr>
        <p:spPr bwMode="auto">
          <a:xfrm>
            <a:off x="4871243" y="5796756"/>
            <a:ext cx="1296988"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524" tIns="53762" rIns="107524" bIns="53762">
            <a:spAutoFit/>
          </a:bodyPr>
          <a:lstStyle>
            <a:lvl1pPr>
              <a:spcBef>
                <a:spcPct val="20000"/>
              </a:spcBef>
              <a:buBlip>
                <a:blip r:embed="rId4"/>
              </a:buBlip>
              <a:defRPr sz="30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600">
                <a:solidFill>
                  <a:schemeClr val="tx1"/>
                </a:solidFill>
                <a:latin typeface="Arial" charset="0"/>
              </a:defRPr>
            </a:lvl3pPr>
            <a:lvl4pPr marL="1600200" indent="-228600">
              <a:spcBef>
                <a:spcPct val="20000"/>
              </a:spcBef>
              <a:buChar char="–"/>
              <a:defRPr sz="2400">
                <a:solidFill>
                  <a:schemeClr val="tx1"/>
                </a:solidFill>
                <a:latin typeface="Arial" charset="0"/>
              </a:defRPr>
            </a:lvl4pPr>
            <a:lvl5pPr marL="2057400" indent="-228600">
              <a:spcBef>
                <a:spcPct val="20000"/>
              </a:spcBef>
              <a:buChar char="»"/>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50000"/>
              </a:spcBef>
              <a:buFontTx/>
              <a:buNone/>
            </a:pPr>
            <a:r>
              <a:rPr lang="pt-BR" altLang="pt-BR" sz="2000" dirty="0">
                <a:solidFill>
                  <a:schemeClr val="accent1"/>
                </a:solidFill>
              </a:rPr>
              <a:t>0 kPa</a:t>
            </a:r>
            <a:r>
              <a:rPr lang="pt-BR" altLang="pt-BR" sz="1800" dirty="0">
                <a:solidFill>
                  <a:schemeClr val="tx2"/>
                </a:solidFill>
              </a:rPr>
              <a:t> </a:t>
            </a:r>
            <a:endParaRPr lang="pt-BR" altLang="pt-BR" sz="1600" dirty="0">
              <a:solidFill>
                <a:schemeClr val="tx2"/>
              </a:solidFill>
            </a:endParaRPr>
          </a:p>
        </p:txBody>
      </p:sp>
      <p:sp>
        <p:nvSpPr>
          <p:cNvPr id="26634" name="Text Box 12"/>
          <p:cNvSpPr txBox="1">
            <a:spLocks noChangeArrowheads="1"/>
          </p:cNvSpPr>
          <p:nvPr/>
        </p:nvSpPr>
        <p:spPr bwMode="auto">
          <a:xfrm>
            <a:off x="4799013" y="2261792"/>
            <a:ext cx="1296987"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524" tIns="53762" rIns="107524" bIns="53762">
            <a:spAutoFit/>
          </a:bodyPr>
          <a:lstStyle>
            <a:lvl1pPr>
              <a:spcBef>
                <a:spcPct val="20000"/>
              </a:spcBef>
              <a:buBlip>
                <a:blip r:embed="rId4"/>
              </a:buBlip>
              <a:defRPr sz="30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600">
                <a:solidFill>
                  <a:schemeClr val="tx1"/>
                </a:solidFill>
                <a:latin typeface="Arial" charset="0"/>
              </a:defRPr>
            </a:lvl3pPr>
            <a:lvl4pPr marL="1600200" indent="-228600">
              <a:spcBef>
                <a:spcPct val="20000"/>
              </a:spcBef>
              <a:buChar char="–"/>
              <a:defRPr sz="2400">
                <a:solidFill>
                  <a:schemeClr val="tx1"/>
                </a:solidFill>
                <a:latin typeface="Arial" charset="0"/>
              </a:defRPr>
            </a:lvl4pPr>
            <a:lvl5pPr marL="2057400" indent="-228600">
              <a:spcBef>
                <a:spcPct val="20000"/>
              </a:spcBef>
              <a:buChar char="»"/>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50000"/>
              </a:spcBef>
              <a:buFontTx/>
              <a:buNone/>
            </a:pPr>
            <a:r>
              <a:rPr lang="pt-BR" altLang="pt-BR" sz="2000">
                <a:solidFill>
                  <a:schemeClr val="accent1"/>
                </a:solidFill>
              </a:rPr>
              <a:t>100 kPa</a:t>
            </a:r>
            <a:r>
              <a:rPr lang="pt-BR" altLang="pt-BR" sz="1800">
                <a:solidFill>
                  <a:schemeClr val="tx2"/>
                </a:solidFill>
              </a:rPr>
              <a:t> </a:t>
            </a:r>
            <a:endParaRPr lang="pt-BR" altLang="pt-BR" sz="1600">
              <a:solidFill>
                <a:schemeClr val="tx2"/>
              </a:solidFill>
            </a:endParaRPr>
          </a:p>
        </p:txBody>
      </p:sp>
      <p:sp>
        <p:nvSpPr>
          <p:cNvPr id="26635" name="Text Box 13"/>
          <p:cNvSpPr txBox="1">
            <a:spLocks noChangeArrowheads="1"/>
          </p:cNvSpPr>
          <p:nvPr/>
        </p:nvSpPr>
        <p:spPr bwMode="auto">
          <a:xfrm>
            <a:off x="5087938" y="1728788"/>
            <a:ext cx="1296987"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524" tIns="53762" rIns="107524" bIns="53762">
            <a:spAutoFit/>
          </a:bodyPr>
          <a:lstStyle>
            <a:lvl1pPr>
              <a:spcBef>
                <a:spcPct val="20000"/>
              </a:spcBef>
              <a:buBlip>
                <a:blip r:embed="rId4"/>
              </a:buBlip>
              <a:defRPr sz="30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600">
                <a:solidFill>
                  <a:schemeClr val="tx1"/>
                </a:solidFill>
                <a:latin typeface="Arial" charset="0"/>
              </a:defRPr>
            </a:lvl3pPr>
            <a:lvl4pPr marL="1600200" indent="-228600">
              <a:spcBef>
                <a:spcPct val="20000"/>
              </a:spcBef>
              <a:buChar char="–"/>
              <a:defRPr sz="2400">
                <a:solidFill>
                  <a:schemeClr val="tx1"/>
                </a:solidFill>
                <a:latin typeface="Arial" charset="0"/>
              </a:defRPr>
            </a:lvl4pPr>
            <a:lvl5pPr marL="2057400" indent="-228600">
              <a:spcBef>
                <a:spcPct val="20000"/>
              </a:spcBef>
              <a:buChar char="»"/>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50000"/>
              </a:spcBef>
              <a:buFontTx/>
              <a:buNone/>
            </a:pPr>
            <a:r>
              <a:rPr lang="pt-BR" altLang="pt-BR" sz="2000">
                <a:solidFill>
                  <a:schemeClr val="folHlink"/>
                </a:solidFill>
              </a:rPr>
              <a:t>250 kPa</a:t>
            </a:r>
            <a:r>
              <a:rPr lang="pt-BR" altLang="pt-BR" sz="1800">
                <a:solidFill>
                  <a:schemeClr val="tx2"/>
                </a:solidFill>
              </a:rPr>
              <a:t> </a:t>
            </a:r>
            <a:endParaRPr lang="pt-BR" altLang="pt-BR" sz="1600">
              <a:solidFill>
                <a:schemeClr val="tx2"/>
              </a:solidFill>
            </a:endParaRPr>
          </a:p>
        </p:txBody>
      </p:sp>
      <p:sp>
        <p:nvSpPr>
          <p:cNvPr id="26636" name="Line 14"/>
          <p:cNvSpPr>
            <a:spLocks noChangeShapeType="1"/>
          </p:cNvSpPr>
          <p:nvPr/>
        </p:nvSpPr>
        <p:spPr bwMode="auto">
          <a:xfrm>
            <a:off x="6456363" y="1944688"/>
            <a:ext cx="367188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524" tIns="53762" rIns="107524" bIns="53762" anchor="ctr"/>
          <a:lstStyle/>
          <a:p>
            <a:endParaRPr lang="pt-BR"/>
          </a:p>
        </p:txBody>
      </p:sp>
      <p:sp>
        <p:nvSpPr>
          <p:cNvPr id="26637" name="Line 15"/>
          <p:cNvSpPr>
            <a:spLocks noChangeShapeType="1"/>
          </p:cNvSpPr>
          <p:nvPr/>
        </p:nvSpPr>
        <p:spPr bwMode="auto">
          <a:xfrm flipV="1">
            <a:off x="6456363" y="7224713"/>
            <a:ext cx="3862387" cy="2068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524" tIns="53762" rIns="107524" bIns="53762" anchor="ctr"/>
          <a:lstStyle/>
          <a:p>
            <a:endParaRPr lang="pt-BR"/>
          </a:p>
        </p:txBody>
      </p:sp>
      <p:sp>
        <p:nvSpPr>
          <p:cNvPr id="26638" name="Text Box 17"/>
          <p:cNvSpPr txBox="1">
            <a:spLocks noChangeArrowheads="1"/>
          </p:cNvSpPr>
          <p:nvPr/>
        </p:nvSpPr>
        <p:spPr bwMode="auto">
          <a:xfrm>
            <a:off x="9048750" y="3600450"/>
            <a:ext cx="1703388" cy="157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524" tIns="53762" rIns="107524" bIns="53762">
            <a:spAutoFit/>
          </a:bodyPr>
          <a:lstStyle>
            <a:lvl1pPr>
              <a:spcBef>
                <a:spcPct val="20000"/>
              </a:spcBef>
              <a:buBlip>
                <a:blip r:embed="rId4"/>
              </a:buBlip>
              <a:defRPr sz="30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600">
                <a:solidFill>
                  <a:schemeClr val="tx1"/>
                </a:solidFill>
                <a:latin typeface="Arial" charset="0"/>
              </a:defRPr>
            </a:lvl3pPr>
            <a:lvl4pPr marL="1600200" indent="-228600">
              <a:spcBef>
                <a:spcPct val="20000"/>
              </a:spcBef>
              <a:buChar char="–"/>
              <a:defRPr sz="2400">
                <a:solidFill>
                  <a:schemeClr val="tx1"/>
                </a:solidFill>
                <a:latin typeface="Arial" charset="0"/>
              </a:defRPr>
            </a:lvl4pPr>
            <a:lvl5pPr marL="2057400" indent="-228600">
              <a:spcBef>
                <a:spcPct val="20000"/>
              </a:spcBef>
              <a:buChar char="»"/>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50000"/>
              </a:spcBef>
              <a:buFontTx/>
              <a:buNone/>
            </a:pPr>
            <a:r>
              <a:rPr lang="pt-BR" altLang="pt-BR" sz="1600">
                <a:solidFill>
                  <a:schemeClr val="folHlink"/>
                </a:solidFill>
              </a:rPr>
              <a:t>FAIXA MÁXIMA SÃO OS VALORES LSL(LRL) E USL(URL)         -250 à 250 kPa</a:t>
            </a:r>
            <a:endParaRPr lang="pt-BR" altLang="pt-BR" sz="1600">
              <a:solidFill>
                <a:schemeClr val="tx2"/>
              </a:solidFill>
            </a:endParaRPr>
          </a:p>
        </p:txBody>
      </p:sp>
      <p:sp>
        <p:nvSpPr>
          <p:cNvPr id="26639" name="Line 18"/>
          <p:cNvSpPr>
            <a:spLocks noChangeShapeType="1"/>
          </p:cNvSpPr>
          <p:nvPr/>
        </p:nvSpPr>
        <p:spPr bwMode="auto">
          <a:xfrm>
            <a:off x="9912350" y="1944688"/>
            <a:ext cx="0" cy="165576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524" tIns="53762" rIns="107524" bIns="53762" anchor="ctr"/>
          <a:lstStyle/>
          <a:p>
            <a:endParaRPr lang="pt-BR"/>
          </a:p>
        </p:txBody>
      </p:sp>
      <p:sp>
        <p:nvSpPr>
          <p:cNvPr id="26640" name="Line 19"/>
          <p:cNvSpPr>
            <a:spLocks noChangeShapeType="1"/>
          </p:cNvSpPr>
          <p:nvPr/>
        </p:nvSpPr>
        <p:spPr bwMode="auto">
          <a:xfrm flipV="1">
            <a:off x="9912350" y="5184775"/>
            <a:ext cx="0" cy="203993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524" tIns="53762" rIns="107524" bIns="53762" anchor="ctr"/>
          <a:lstStyle/>
          <a:p>
            <a:endParaRPr lang="pt-BR"/>
          </a:p>
        </p:txBody>
      </p:sp>
      <p:sp>
        <p:nvSpPr>
          <p:cNvPr id="26641" name="Text Box 20"/>
          <p:cNvSpPr txBox="1">
            <a:spLocks noChangeArrowheads="1"/>
          </p:cNvSpPr>
          <p:nvPr/>
        </p:nvSpPr>
        <p:spPr bwMode="auto">
          <a:xfrm>
            <a:off x="6095999" y="1152525"/>
            <a:ext cx="4536653" cy="570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7524" tIns="53762" rIns="107524" bIns="53762">
            <a:spAutoFit/>
          </a:bodyPr>
          <a:lstStyle>
            <a:lvl1pPr>
              <a:spcBef>
                <a:spcPct val="20000"/>
              </a:spcBef>
              <a:buBlip>
                <a:blip r:embed="rId4"/>
              </a:buBlip>
              <a:defRPr sz="30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600">
                <a:solidFill>
                  <a:schemeClr val="tx1"/>
                </a:solidFill>
                <a:latin typeface="Arial" charset="0"/>
              </a:defRPr>
            </a:lvl3pPr>
            <a:lvl4pPr marL="1600200" indent="-228600">
              <a:spcBef>
                <a:spcPct val="20000"/>
              </a:spcBef>
              <a:buChar char="–"/>
              <a:defRPr sz="2400">
                <a:solidFill>
                  <a:schemeClr val="tx1"/>
                </a:solidFill>
                <a:latin typeface="Arial" charset="0"/>
              </a:defRPr>
            </a:lvl4pPr>
            <a:lvl5pPr marL="2057400" indent="-228600">
              <a:spcBef>
                <a:spcPct val="20000"/>
              </a:spcBef>
              <a:buChar char="»"/>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50000"/>
              </a:spcBef>
              <a:buFontTx/>
              <a:buNone/>
            </a:pPr>
            <a:r>
              <a:rPr lang="pt-BR" altLang="pt-BR" sz="1500" dirty="0">
                <a:solidFill>
                  <a:schemeClr val="accent2"/>
                </a:solidFill>
              </a:rPr>
              <a:t>SPAN </a:t>
            </a:r>
            <a:r>
              <a:rPr lang="pt-BR" altLang="pt-BR" sz="1500" dirty="0" smtClean="0">
                <a:solidFill>
                  <a:schemeClr val="accent2"/>
                </a:solidFill>
              </a:rPr>
              <a:t>MÁXIMO </a:t>
            </a:r>
            <a:r>
              <a:rPr lang="pt-BR" altLang="pt-BR" sz="1500" dirty="0" smtClean="0">
                <a:solidFill>
                  <a:schemeClr val="tx2"/>
                </a:solidFill>
              </a:rPr>
              <a:t>= (</a:t>
            </a:r>
            <a:r>
              <a:rPr lang="pt-BR" altLang="pt-BR" sz="1500" dirty="0">
                <a:solidFill>
                  <a:schemeClr val="tx2"/>
                </a:solidFill>
              </a:rPr>
              <a:t>USL) – (LSL</a:t>
            </a:r>
            <a:r>
              <a:rPr lang="pt-BR" altLang="pt-BR" sz="1500" dirty="0" smtClean="0">
                <a:solidFill>
                  <a:schemeClr val="tx2"/>
                </a:solidFill>
              </a:rPr>
              <a:t>) = (</a:t>
            </a:r>
            <a:r>
              <a:rPr lang="pt-BR" altLang="pt-BR" sz="1500" dirty="0">
                <a:solidFill>
                  <a:schemeClr val="tx2"/>
                </a:solidFill>
              </a:rPr>
              <a:t>250</a:t>
            </a:r>
            <a:r>
              <a:rPr lang="pt-BR" altLang="pt-BR" sz="1500" dirty="0" smtClean="0">
                <a:solidFill>
                  <a:schemeClr val="tx2"/>
                </a:solidFill>
              </a:rPr>
              <a:t>) - (-</a:t>
            </a:r>
            <a:r>
              <a:rPr lang="pt-BR" altLang="pt-BR" sz="1500" dirty="0">
                <a:solidFill>
                  <a:schemeClr val="tx2"/>
                </a:solidFill>
              </a:rPr>
              <a:t>250) = 500 kPa </a:t>
            </a:r>
          </a:p>
        </p:txBody>
      </p:sp>
      <p:sp>
        <p:nvSpPr>
          <p:cNvPr id="26642" name="Line 21"/>
          <p:cNvSpPr>
            <a:spLocks noChangeShapeType="1"/>
          </p:cNvSpPr>
          <p:nvPr/>
        </p:nvSpPr>
        <p:spPr bwMode="auto">
          <a:xfrm>
            <a:off x="4943475" y="2665413"/>
            <a:ext cx="230505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524" tIns="53762" rIns="107524" bIns="53762" anchor="ctr"/>
          <a:lstStyle/>
          <a:p>
            <a:endParaRPr lang="pt-BR"/>
          </a:p>
        </p:txBody>
      </p:sp>
      <p:sp>
        <p:nvSpPr>
          <p:cNvPr id="26643" name="Line 22"/>
          <p:cNvSpPr>
            <a:spLocks noChangeShapeType="1"/>
          </p:cNvSpPr>
          <p:nvPr/>
        </p:nvSpPr>
        <p:spPr bwMode="auto">
          <a:xfrm>
            <a:off x="4943475" y="6624638"/>
            <a:ext cx="230505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524" tIns="53762" rIns="107524" bIns="53762" anchor="ctr"/>
          <a:lstStyle/>
          <a:p>
            <a:endParaRPr lang="pt-BR"/>
          </a:p>
        </p:txBody>
      </p:sp>
      <p:sp>
        <p:nvSpPr>
          <p:cNvPr id="26644" name="Line 23"/>
          <p:cNvSpPr>
            <a:spLocks noChangeShapeType="1"/>
          </p:cNvSpPr>
          <p:nvPr/>
        </p:nvSpPr>
        <p:spPr bwMode="auto">
          <a:xfrm flipH="1" flipV="1">
            <a:off x="7319963" y="4968875"/>
            <a:ext cx="0" cy="16557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524" tIns="53762" rIns="107524" bIns="53762" anchor="ctr"/>
          <a:lstStyle/>
          <a:p>
            <a:endParaRPr lang="pt-BR"/>
          </a:p>
        </p:txBody>
      </p:sp>
      <p:sp>
        <p:nvSpPr>
          <p:cNvPr id="26645" name="Line 24"/>
          <p:cNvSpPr>
            <a:spLocks noChangeShapeType="1"/>
          </p:cNvSpPr>
          <p:nvPr/>
        </p:nvSpPr>
        <p:spPr bwMode="auto">
          <a:xfrm>
            <a:off x="7248525" y="2665413"/>
            <a:ext cx="0" cy="122396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524" tIns="53762" rIns="107524" bIns="53762" anchor="ctr"/>
          <a:lstStyle/>
          <a:p>
            <a:endParaRPr lang="pt-BR"/>
          </a:p>
        </p:txBody>
      </p:sp>
      <p:sp>
        <p:nvSpPr>
          <p:cNvPr id="26646" name="Text Box 26"/>
          <p:cNvSpPr txBox="1">
            <a:spLocks noChangeArrowheads="1"/>
          </p:cNvSpPr>
          <p:nvPr/>
        </p:nvSpPr>
        <p:spPr bwMode="auto">
          <a:xfrm>
            <a:off x="5376069" y="4067469"/>
            <a:ext cx="3803790" cy="685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7524" tIns="53762" rIns="107524" bIns="53762">
            <a:spAutoFit/>
          </a:bodyPr>
          <a:lstStyle>
            <a:lvl1pPr>
              <a:spcBef>
                <a:spcPct val="20000"/>
              </a:spcBef>
              <a:buBlip>
                <a:blip r:embed="rId4"/>
              </a:buBlip>
              <a:defRPr sz="30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600">
                <a:solidFill>
                  <a:schemeClr val="tx1"/>
                </a:solidFill>
                <a:latin typeface="Arial" charset="0"/>
              </a:defRPr>
            </a:lvl3pPr>
            <a:lvl4pPr marL="1600200" indent="-228600">
              <a:spcBef>
                <a:spcPct val="20000"/>
              </a:spcBef>
              <a:buChar char="–"/>
              <a:defRPr sz="2400">
                <a:solidFill>
                  <a:schemeClr val="tx1"/>
                </a:solidFill>
                <a:latin typeface="Arial" charset="0"/>
              </a:defRPr>
            </a:lvl4pPr>
            <a:lvl5pPr marL="2057400" indent="-228600">
              <a:spcBef>
                <a:spcPct val="20000"/>
              </a:spcBef>
              <a:buChar char="»"/>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50000"/>
              </a:spcBef>
              <a:buFontTx/>
              <a:buNone/>
            </a:pPr>
            <a:r>
              <a:rPr lang="pt-BR" altLang="pt-BR" sz="1500" dirty="0">
                <a:solidFill>
                  <a:schemeClr val="accent2"/>
                </a:solidFill>
              </a:rPr>
              <a:t>SPAN </a:t>
            </a:r>
            <a:r>
              <a:rPr lang="pt-BR" altLang="pt-BR" sz="1500" dirty="0" smtClean="0">
                <a:solidFill>
                  <a:schemeClr val="accent2"/>
                </a:solidFill>
              </a:rPr>
              <a:t>CALIBRADO </a:t>
            </a:r>
            <a:r>
              <a:rPr lang="pt-BR" altLang="pt-BR" sz="1500" dirty="0" smtClean="0">
                <a:solidFill>
                  <a:schemeClr val="tx2"/>
                </a:solidFill>
              </a:rPr>
              <a:t>=</a:t>
            </a:r>
            <a:endParaRPr lang="pt-BR" altLang="pt-BR" sz="1500" dirty="0">
              <a:solidFill>
                <a:schemeClr val="tx2"/>
              </a:solidFill>
            </a:endParaRPr>
          </a:p>
          <a:p>
            <a:pPr algn="ctr" eaLnBrk="1" hangingPunct="1">
              <a:spcBef>
                <a:spcPct val="50000"/>
              </a:spcBef>
              <a:buFontTx/>
              <a:buNone/>
            </a:pPr>
            <a:r>
              <a:rPr lang="pt-BR" altLang="pt-BR" sz="1500" dirty="0">
                <a:solidFill>
                  <a:schemeClr val="tx2"/>
                </a:solidFill>
              </a:rPr>
              <a:t>(URV) – (LRV</a:t>
            </a:r>
            <a:r>
              <a:rPr lang="pt-BR" altLang="pt-BR" sz="1500" dirty="0" smtClean="0">
                <a:solidFill>
                  <a:schemeClr val="tx2"/>
                </a:solidFill>
              </a:rPr>
              <a:t>) = (</a:t>
            </a:r>
            <a:r>
              <a:rPr lang="pt-BR" altLang="pt-BR" sz="1500" dirty="0">
                <a:solidFill>
                  <a:schemeClr val="tx2"/>
                </a:solidFill>
              </a:rPr>
              <a:t>100</a:t>
            </a:r>
            <a:r>
              <a:rPr lang="pt-BR" altLang="pt-BR" sz="1500" dirty="0" smtClean="0">
                <a:solidFill>
                  <a:schemeClr val="tx2"/>
                </a:solidFill>
              </a:rPr>
              <a:t>) - (</a:t>
            </a:r>
            <a:r>
              <a:rPr lang="pt-BR" altLang="pt-BR" sz="1500" dirty="0">
                <a:solidFill>
                  <a:schemeClr val="tx2"/>
                </a:solidFill>
              </a:rPr>
              <a:t>0) = 100 kPa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6626"/>
                                        </p:tgtEl>
                                        <p:attrNameLst>
                                          <p:attrName>style.visibility</p:attrName>
                                        </p:attrNameLst>
                                      </p:cBhvr>
                                      <p:to>
                                        <p:strVal val="visible"/>
                                      </p:to>
                                    </p:set>
                                    <p:animEffect transition="in" filter="barn(outVertical)">
                                      <p:cBhvr>
                                        <p:cTn id="7" dur="500"/>
                                        <p:tgtEl>
                                          <p:spTgt spid="26626"/>
                                        </p:tgtEl>
                                      </p:cBhvr>
                                    </p:animEffect>
                                  </p:childTnLst>
                                </p:cTn>
                              </p:par>
                            </p:childTnLst>
                          </p:cTn>
                        </p:par>
                        <p:par>
                          <p:cTn id="8" fill="hold" nodeType="afterGroup">
                            <p:stCondLst>
                              <p:cond delay="500"/>
                            </p:stCondLst>
                            <p:childTnLst>
                              <p:par>
                                <p:cTn id="9" presetID="18" presetClass="entr" presetSubtype="6" fill="hold" nodeType="afterEffect">
                                  <p:stCondLst>
                                    <p:cond delay="0"/>
                                  </p:stCondLst>
                                  <p:childTnLst>
                                    <p:set>
                                      <p:cBhvr>
                                        <p:cTn id="10" dur="1" fill="hold">
                                          <p:stCondLst>
                                            <p:cond delay="0"/>
                                          </p:stCondLst>
                                        </p:cTn>
                                        <p:tgtEl>
                                          <p:spTgt spid="26627"/>
                                        </p:tgtEl>
                                        <p:attrNameLst>
                                          <p:attrName>style.visibility</p:attrName>
                                        </p:attrNameLst>
                                      </p:cBhvr>
                                      <p:to>
                                        <p:strVal val="visible"/>
                                      </p:to>
                                    </p:set>
                                    <p:animEffect transition="in" filter="strips(downRight)">
                                      <p:cBhvr>
                                        <p:cTn id="11" dur="500"/>
                                        <p:tgtEl>
                                          <p:spTgt spid="26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6"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Rectangle 2"/>
          <p:cNvSpPr>
            <a:spLocks noGrp="1" noChangeArrowheads="1"/>
          </p:cNvSpPr>
          <p:nvPr>
            <p:ph type="title" idx="4294967295"/>
          </p:nvPr>
        </p:nvSpPr>
        <p:spPr>
          <a:xfrm>
            <a:off x="3254375" y="227013"/>
            <a:ext cx="7497763" cy="765175"/>
          </a:xfrm>
          <a:noFill/>
        </p:spPr>
        <p:txBody>
          <a:bodyPr lIns="106405" tIns="52269" rIns="106405" bIns="52269" anchor="b"/>
          <a:lstStyle/>
          <a:p>
            <a:pPr eaLnBrk="1" hangingPunct="1"/>
            <a:r>
              <a:rPr lang="pt-BR" altLang="pt-BR" smtClean="0"/>
              <a:t>Instrumentos</a:t>
            </a:r>
          </a:p>
        </p:txBody>
      </p:sp>
      <p:sp>
        <p:nvSpPr>
          <p:cNvPr id="32771" name="Rectangle 3"/>
          <p:cNvSpPr>
            <a:spLocks noChangeArrowheads="1"/>
          </p:cNvSpPr>
          <p:nvPr/>
        </p:nvSpPr>
        <p:spPr bwMode="auto">
          <a:xfrm>
            <a:off x="2417763" y="1216025"/>
            <a:ext cx="7929562" cy="631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6405" tIns="52269" rIns="106405" bIns="52269"/>
          <a:lstStyle/>
          <a:p>
            <a:pPr marL="216000" lvl="1" defTabSz="1074738" eaLnBrk="1" hangingPunct="1">
              <a:spcBef>
                <a:spcPts val="600"/>
              </a:spcBef>
              <a:defRPr/>
            </a:pPr>
            <a:r>
              <a:rPr lang="pt-BR" sz="2400" b="0" dirty="0" smtClean="0">
                <a:solidFill>
                  <a:schemeClr val="tx1"/>
                </a:solidFill>
              </a:rPr>
              <a:t>Precisão</a:t>
            </a:r>
            <a:r>
              <a:rPr lang="pt-BR" sz="2400" b="0" dirty="0">
                <a:solidFill>
                  <a:schemeClr val="tx1"/>
                </a:solidFill>
              </a:rPr>
              <a:t>: dispersão entre </a:t>
            </a:r>
            <a:r>
              <a:rPr lang="pt-BR" sz="2400" b="0" dirty="0" smtClean="0">
                <a:solidFill>
                  <a:schemeClr val="tx1"/>
                </a:solidFill>
              </a:rPr>
              <a:t>medições </a:t>
            </a:r>
            <a:r>
              <a:rPr lang="pt-BR" sz="2400" b="0" dirty="0">
                <a:solidFill>
                  <a:schemeClr val="tx1"/>
                </a:solidFill>
              </a:rPr>
              <a:t>de um mesmo mensurando, nas mesmas condições. Define o limite dos erros cometidos quando o instrumento é utilizado em condições normais de processo. Pode ser  expressa em:</a:t>
            </a:r>
          </a:p>
          <a:p>
            <a:pPr marL="216000" lvl="1" indent="-334963" defTabSz="1074738" eaLnBrk="1" hangingPunct="1">
              <a:spcBef>
                <a:spcPts val="600"/>
              </a:spcBef>
              <a:buFont typeface="Arial" panose="020B0604020202020204" pitchFamily="34" charset="0"/>
              <a:buChar char="•"/>
              <a:defRPr/>
            </a:pPr>
            <a:r>
              <a:rPr lang="pt-BR" sz="2000" b="0" dirty="0" smtClean="0">
                <a:solidFill>
                  <a:schemeClr val="tx1"/>
                </a:solidFill>
              </a:rPr>
              <a:t>% </a:t>
            </a:r>
            <a:r>
              <a:rPr lang="pt-BR" sz="2000" b="0" dirty="0">
                <a:solidFill>
                  <a:schemeClr val="tx1"/>
                </a:solidFill>
              </a:rPr>
              <a:t>SPAN</a:t>
            </a:r>
          </a:p>
          <a:p>
            <a:pPr marL="223937" lvl="1" indent="-342900" defTabSz="1074738" eaLnBrk="1" hangingPunct="1">
              <a:spcBef>
                <a:spcPts val="600"/>
              </a:spcBef>
              <a:buFont typeface="Arial" panose="020B0604020202020204" pitchFamily="34" charset="0"/>
              <a:buChar char="•"/>
              <a:defRPr/>
            </a:pPr>
            <a:r>
              <a:rPr lang="pt-BR" sz="2000" b="0" dirty="0" smtClean="0">
                <a:solidFill>
                  <a:schemeClr val="tx1"/>
                </a:solidFill>
              </a:rPr>
              <a:t>% </a:t>
            </a:r>
            <a:r>
              <a:rPr lang="pt-BR" sz="2000" b="0" dirty="0">
                <a:solidFill>
                  <a:schemeClr val="tx1"/>
                </a:solidFill>
              </a:rPr>
              <a:t>limite superior do range (URL)</a:t>
            </a:r>
          </a:p>
          <a:p>
            <a:pPr marL="216000" lvl="1" indent="-334963" defTabSz="1074738" eaLnBrk="1" hangingPunct="1">
              <a:spcBef>
                <a:spcPts val="600"/>
              </a:spcBef>
              <a:defRPr/>
            </a:pPr>
            <a:r>
              <a:rPr lang="pt-BR" sz="2000" b="0" dirty="0" err="1" smtClean="0">
                <a:solidFill>
                  <a:schemeClr val="tx1"/>
                </a:solidFill>
              </a:rPr>
              <a:t>Ex</a:t>
            </a:r>
            <a:r>
              <a:rPr lang="pt-BR" sz="2000" b="0" dirty="0" smtClean="0">
                <a:solidFill>
                  <a:schemeClr val="tx1"/>
                </a:solidFill>
              </a:rPr>
              <a:t>: </a:t>
            </a:r>
          </a:p>
          <a:p>
            <a:pPr marL="223937" lvl="1" indent="-342900" defTabSz="1074738" eaLnBrk="1" hangingPunct="1">
              <a:spcBef>
                <a:spcPts val="600"/>
              </a:spcBef>
              <a:buFont typeface="Arial" panose="020B0604020202020204" pitchFamily="34" charset="0"/>
              <a:buChar char="•"/>
              <a:defRPr/>
            </a:pPr>
            <a:r>
              <a:rPr lang="pt-BR" sz="2000" b="0" dirty="0" smtClean="0">
                <a:solidFill>
                  <a:schemeClr val="tx1"/>
                </a:solidFill>
              </a:rPr>
              <a:t>Pressão mínima de operação 0,1 </a:t>
            </a:r>
            <a:r>
              <a:rPr lang="pt-BR" sz="2000" b="0" dirty="0" err="1" smtClean="0">
                <a:solidFill>
                  <a:schemeClr val="tx1"/>
                </a:solidFill>
              </a:rPr>
              <a:t>Kpag</a:t>
            </a:r>
            <a:endParaRPr lang="pt-BR" sz="2000" b="0" dirty="0" smtClean="0">
              <a:solidFill>
                <a:schemeClr val="tx1"/>
              </a:solidFill>
            </a:endParaRPr>
          </a:p>
          <a:p>
            <a:pPr marL="223937" lvl="1" indent="-342900" defTabSz="1074738" eaLnBrk="1" hangingPunct="1">
              <a:spcBef>
                <a:spcPts val="600"/>
              </a:spcBef>
              <a:buFont typeface="Arial" panose="020B0604020202020204" pitchFamily="34" charset="0"/>
              <a:buChar char="•"/>
              <a:defRPr/>
            </a:pPr>
            <a:r>
              <a:rPr lang="pt-BR" sz="2000" b="0" dirty="0" smtClean="0">
                <a:solidFill>
                  <a:schemeClr val="tx1"/>
                </a:solidFill>
              </a:rPr>
              <a:t>Normal: 10</a:t>
            </a:r>
            <a:r>
              <a:rPr lang="pt-BR" sz="2000" b="0" dirty="0">
                <a:solidFill>
                  <a:schemeClr val="tx1"/>
                </a:solidFill>
              </a:rPr>
              <a:t> </a:t>
            </a:r>
            <a:r>
              <a:rPr lang="pt-BR" sz="2000" b="0" dirty="0" err="1">
                <a:solidFill>
                  <a:schemeClr val="tx1"/>
                </a:solidFill>
              </a:rPr>
              <a:t>Kpag</a:t>
            </a:r>
            <a:r>
              <a:rPr lang="pt-BR" sz="2000" b="0" dirty="0" smtClean="0">
                <a:solidFill>
                  <a:schemeClr val="tx1"/>
                </a:solidFill>
              </a:rPr>
              <a:t>; Máxima: 400  </a:t>
            </a:r>
            <a:r>
              <a:rPr lang="pt-BR" sz="2000" b="0" dirty="0" err="1" smtClean="0">
                <a:solidFill>
                  <a:schemeClr val="tx1"/>
                </a:solidFill>
              </a:rPr>
              <a:t>Kpag</a:t>
            </a:r>
            <a:endParaRPr lang="pt-BR" sz="2000" b="0" dirty="0">
              <a:solidFill>
                <a:schemeClr val="tx1"/>
              </a:solidFill>
            </a:endParaRPr>
          </a:p>
          <a:p>
            <a:pPr marL="223937" lvl="1" indent="-342900" defTabSz="1074738" eaLnBrk="1" hangingPunct="1">
              <a:spcBef>
                <a:spcPts val="600"/>
              </a:spcBef>
              <a:buFont typeface="Arial" panose="020B0604020202020204" pitchFamily="34" charset="0"/>
              <a:buChar char="•"/>
              <a:defRPr/>
            </a:pPr>
            <a:r>
              <a:rPr lang="pt-BR" sz="2000" b="0" dirty="0" smtClean="0">
                <a:solidFill>
                  <a:schemeClr val="tx1"/>
                </a:solidFill>
              </a:rPr>
              <a:t>Range do instrumento </a:t>
            </a:r>
            <a:r>
              <a:rPr lang="pt-BR" sz="2000" b="0" dirty="0">
                <a:solidFill>
                  <a:schemeClr val="tx1"/>
                </a:solidFill>
              </a:rPr>
              <a:t>0-2070 </a:t>
            </a:r>
            <a:r>
              <a:rPr lang="pt-BR" sz="2000" b="0" dirty="0" err="1">
                <a:solidFill>
                  <a:schemeClr val="tx1"/>
                </a:solidFill>
              </a:rPr>
              <a:t>Kpag</a:t>
            </a:r>
            <a:endParaRPr lang="pt-BR" sz="2000" b="0" dirty="0">
              <a:solidFill>
                <a:schemeClr val="tx1"/>
              </a:solidFill>
            </a:endParaRPr>
          </a:p>
          <a:p>
            <a:pPr marL="223937" lvl="1" indent="-342900" defTabSz="1074738" eaLnBrk="1" hangingPunct="1">
              <a:spcBef>
                <a:spcPts val="600"/>
              </a:spcBef>
              <a:buFont typeface="Arial" panose="020B0604020202020204" pitchFamily="34" charset="0"/>
              <a:buChar char="•"/>
              <a:defRPr/>
            </a:pPr>
            <a:r>
              <a:rPr lang="pt-BR" sz="2000" b="0" dirty="0" smtClean="0">
                <a:solidFill>
                  <a:schemeClr val="tx1"/>
                </a:solidFill>
              </a:rPr>
              <a:t>Range </a:t>
            </a:r>
            <a:r>
              <a:rPr lang="pt-BR" sz="2000" b="0" dirty="0">
                <a:solidFill>
                  <a:schemeClr val="tx1"/>
                </a:solidFill>
              </a:rPr>
              <a:t>de </a:t>
            </a:r>
            <a:r>
              <a:rPr lang="pt-BR" sz="2000" b="0" dirty="0" smtClean="0">
                <a:solidFill>
                  <a:schemeClr val="tx1"/>
                </a:solidFill>
              </a:rPr>
              <a:t>calibração: </a:t>
            </a:r>
            <a:r>
              <a:rPr lang="pt-BR" sz="2000" b="0" dirty="0">
                <a:solidFill>
                  <a:schemeClr val="tx1"/>
                </a:solidFill>
              </a:rPr>
              <a:t>0-400 </a:t>
            </a:r>
            <a:r>
              <a:rPr lang="pt-BR" sz="2000" b="0" dirty="0" err="1">
                <a:solidFill>
                  <a:schemeClr val="tx1"/>
                </a:solidFill>
              </a:rPr>
              <a:t>Kpag</a:t>
            </a:r>
            <a:endParaRPr lang="pt-BR" sz="2000" b="0" dirty="0">
              <a:solidFill>
                <a:schemeClr val="tx1"/>
              </a:solidFill>
            </a:endParaRPr>
          </a:p>
          <a:p>
            <a:pPr marL="223937" lvl="1" indent="-342900" defTabSz="1074738" eaLnBrk="1" hangingPunct="1">
              <a:spcBef>
                <a:spcPts val="600"/>
              </a:spcBef>
              <a:buFont typeface="Arial" panose="020B0604020202020204" pitchFamily="34" charset="0"/>
              <a:buChar char="•"/>
              <a:defRPr/>
            </a:pPr>
            <a:r>
              <a:rPr lang="pt-BR" sz="2000" b="0" dirty="0" smtClean="0">
                <a:solidFill>
                  <a:schemeClr val="tx1"/>
                </a:solidFill>
              </a:rPr>
              <a:t>Precisão </a:t>
            </a:r>
            <a:r>
              <a:rPr lang="pt-BR" sz="2000" b="0" dirty="0">
                <a:solidFill>
                  <a:schemeClr val="tx1"/>
                </a:solidFill>
              </a:rPr>
              <a:t>0,075% do </a:t>
            </a:r>
            <a:r>
              <a:rPr lang="pt-BR" sz="2000" b="0" dirty="0" err="1">
                <a:solidFill>
                  <a:schemeClr val="tx1"/>
                </a:solidFill>
              </a:rPr>
              <a:t>span</a:t>
            </a:r>
            <a:r>
              <a:rPr lang="pt-BR" sz="2000" b="0" dirty="0">
                <a:solidFill>
                  <a:schemeClr val="tx1"/>
                </a:solidFill>
              </a:rPr>
              <a:t> de </a:t>
            </a:r>
            <a:r>
              <a:rPr lang="pt-BR" sz="2000" b="0" dirty="0" smtClean="0">
                <a:solidFill>
                  <a:schemeClr val="tx1"/>
                </a:solidFill>
              </a:rPr>
              <a:t>calibração</a:t>
            </a:r>
          </a:p>
          <a:p>
            <a:pPr marL="0" lvl="1" defTabSz="1074738" eaLnBrk="1" hangingPunct="1">
              <a:spcBef>
                <a:spcPts val="600"/>
              </a:spcBef>
              <a:defRPr/>
            </a:pPr>
            <a:r>
              <a:rPr lang="pt-BR" sz="2400" b="0" dirty="0">
                <a:solidFill>
                  <a:schemeClr val="tx1"/>
                </a:solidFill>
              </a:rPr>
              <a:t>Exatidão: é o afastamento de um valor medido em relação ao valor real da </a:t>
            </a:r>
            <a:r>
              <a:rPr lang="pt-BR" sz="2400" b="0" dirty="0" smtClean="0">
                <a:solidFill>
                  <a:schemeClr val="tx1"/>
                </a:solidFill>
              </a:rPr>
              <a:t>grandeza. </a:t>
            </a:r>
            <a:endParaRPr lang="pt-BR" sz="2400" b="0" dirty="0">
              <a:solidFill>
                <a:schemeClr val="tx1"/>
              </a:solidFill>
            </a:endParaRPr>
          </a:p>
          <a:p>
            <a:pPr marL="223937" lvl="1" indent="-342900" defTabSz="1074738" eaLnBrk="1" hangingPunct="1">
              <a:spcBef>
                <a:spcPts val="600"/>
              </a:spcBef>
              <a:buFont typeface="Arial" panose="020B0604020202020204" pitchFamily="34" charset="0"/>
              <a:buChar char="•"/>
              <a:defRPr/>
            </a:pPr>
            <a:endParaRPr lang="pt-BR" sz="2000" b="0" dirty="0">
              <a:solidFill>
                <a:schemeClr val="tx1"/>
              </a:solidFill>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32771"/>
                                        </p:tgtEl>
                                        <p:attrNameLst>
                                          <p:attrName>style.visibility</p:attrName>
                                        </p:attrNameLst>
                                      </p:cBhvr>
                                      <p:to>
                                        <p:strVal val="visible"/>
                                      </p:to>
                                    </p:set>
                                    <p:anim to="" calcmode="lin" valueType="num">
                                      <p:cBhvr>
                                        <p:cTn id="7" dur="1" fill="hold"/>
                                        <p:tgtEl>
                                          <p:spTgt spid="32771"/>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2286000" y="227013"/>
            <a:ext cx="8224838" cy="765175"/>
          </a:xfrm>
        </p:spPr>
        <p:txBody>
          <a:bodyPr/>
          <a:lstStyle/>
          <a:p>
            <a:pPr eaLnBrk="1" hangingPunct="1"/>
            <a:r>
              <a:rPr lang="pt-BR" altLang="pt-BR" smtClean="0"/>
              <a:t>Instrumentos</a:t>
            </a:r>
          </a:p>
        </p:txBody>
      </p:sp>
      <p:sp>
        <p:nvSpPr>
          <p:cNvPr id="70659" name="Rectangle 3"/>
          <p:cNvSpPr>
            <a:spLocks noGrp="1" noChangeArrowheads="1"/>
          </p:cNvSpPr>
          <p:nvPr>
            <p:ph type="body" idx="1"/>
          </p:nvPr>
        </p:nvSpPr>
        <p:spPr>
          <a:xfrm>
            <a:off x="2744788" y="1447800"/>
            <a:ext cx="8007350" cy="5791200"/>
          </a:xfrm>
          <a:noFill/>
        </p:spPr>
        <p:txBody>
          <a:bodyPr lIns="107510" tIns="53755" rIns="107510" bIns="53755"/>
          <a:lstStyle/>
          <a:p>
            <a:pPr eaLnBrk="1" hangingPunct="1"/>
            <a:r>
              <a:rPr lang="pt-BR" altLang="pt-BR" b="1" dirty="0" smtClean="0"/>
              <a:t>ESPECIFICAÇÃO</a:t>
            </a:r>
          </a:p>
          <a:p>
            <a:pPr marL="538162" lvl="1" indent="0" eaLnBrk="1" hangingPunct="1">
              <a:buNone/>
            </a:pPr>
            <a:r>
              <a:rPr lang="pt-BR" altLang="pt-BR" dirty="0" smtClean="0"/>
              <a:t>É a descrição quantitativa e objetiva das características de um instrumento .   </a:t>
            </a:r>
          </a:p>
          <a:p>
            <a:pPr lvl="2" eaLnBrk="1" hangingPunct="1"/>
            <a:r>
              <a:rPr lang="pt-BR" altLang="pt-BR" dirty="0" smtClean="0"/>
              <a:t>Precisão, estabilidade, funcionalidade, padronização, operabilidade e segurança.</a:t>
            </a:r>
          </a:p>
          <a:p>
            <a:pPr lvl="1" eaLnBrk="1" hangingPunct="1"/>
            <a:r>
              <a:rPr lang="pt-BR" altLang="pt-BR" dirty="0" smtClean="0"/>
              <a:t>Quanto ao tipo</a:t>
            </a:r>
          </a:p>
          <a:p>
            <a:pPr lvl="2" eaLnBrk="1" hangingPunct="1"/>
            <a:r>
              <a:rPr lang="pt-BR" altLang="pt-BR" dirty="0" smtClean="0"/>
              <a:t>Elemento sensor, indicador, transmissor, controlador, conversor e elemento final.</a:t>
            </a:r>
          </a:p>
          <a:p>
            <a:pPr lvl="1" eaLnBrk="1" hangingPunct="1"/>
            <a:r>
              <a:rPr lang="pt-BR" altLang="pt-BR" dirty="0" smtClean="0"/>
              <a:t>Classificação dos instrumentos </a:t>
            </a:r>
          </a:p>
          <a:p>
            <a:pPr lvl="2" eaLnBrk="1" hangingPunct="1"/>
            <a:r>
              <a:rPr lang="pt-BR" altLang="pt-BR" dirty="0" smtClean="0"/>
              <a:t>Instrumentos de temperatura, de pressão, de vazão e de nível, densidade, concentração química, etc.</a:t>
            </a:r>
          </a:p>
          <a:p>
            <a:pPr lvl="2" eaLnBrk="1" hangingPunct="1"/>
            <a:endParaRPr lang="pt-BR" altLang="pt-BR" sz="2400" dirty="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70659">
                                            <p:txEl>
                                              <p:pRg st="0" end="0"/>
                                            </p:txEl>
                                          </p:spTgt>
                                        </p:tgtEl>
                                        <p:attrNameLst>
                                          <p:attrName>style.visibility</p:attrName>
                                        </p:attrNameLst>
                                      </p:cBhvr>
                                      <p:to>
                                        <p:strVal val="visible"/>
                                      </p:to>
                                    </p:set>
                                    <p:animEffect transition="in" filter="strips(downRight)">
                                      <p:cBhvr>
                                        <p:cTn id="7" dur="500"/>
                                        <p:tgtEl>
                                          <p:spTgt spid="70659">
                                            <p:txEl>
                                              <p:pRg st="0" end="0"/>
                                            </p:txEl>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70659">
                                            <p:txEl>
                                              <p:pRg st="1" end="1"/>
                                            </p:txEl>
                                          </p:spTgt>
                                        </p:tgtEl>
                                        <p:attrNameLst>
                                          <p:attrName>style.visibility</p:attrName>
                                        </p:attrNameLst>
                                      </p:cBhvr>
                                      <p:to>
                                        <p:strVal val="visible"/>
                                      </p:to>
                                    </p:set>
                                    <p:animEffect transition="in" filter="strips(downRight)">
                                      <p:cBhvr>
                                        <p:cTn id="10" dur="500"/>
                                        <p:tgtEl>
                                          <p:spTgt spid="70659">
                                            <p:txEl>
                                              <p:pRg st="1" end="1"/>
                                            </p:txEl>
                                          </p:spTgt>
                                        </p:tgtEl>
                                      </p:cBhvr>
                                    </p:animEffect>
                                  </p:childTnLst>
                                </p:cTn>
                              </p:par>
                              <p:par>
                                <p:cTn id="11" presetID="18" presetClass="entr" presetSubtype="6" fill="hold" grpId="0" nodeType="withEffect">
                                  <p:stCondLst>
                                    <p:cond delay="0"/>
                                  </p:stCondLst>
                                  <p:childTnLst>
                                    <p:set>
                                      <p:cBhvr>
                                        <p:cTn id="12" dur="1" fill="hold">
                                          <p:stCondLst>
                                            <p:cond delay="0"/>
                                          </p:stCondLst>
                                        </p:cTn>
                                        <p:tgtEl>
                                          <p:spTgt spid="70659">
                                            <p:txEl>
                                              <p:pRg st="2" end="2"/>
                                            </p:txEl>
                                          </p:spTgt>
                                        </p:tgtEl>
                                        <p:attrNameLst>
                                          <p:attrName>style.visibility</p:attrName>
                                        </p:attrNameLst>
                                      </p:cBhvr>
                                      <p:to>
                                        <p:strVal val="visible"/>
                                      </p:to>
                                    </p:set>
                                    <p:animEffect transition="in" filter="strips(downRight)">
                                      <p:cBhvr>
                                        <p:cTn id="13" dur="500"/>
                                        <p:tgtEl>
                                          <p:spTgt spid="70659">
                                            <p:txEl>
                                              <p:pRg st="2" end="2"/>
                                            </p:txEl>
                                          </p:spTgt>
                                        </p:tgtEl>
                                      </p:cBhvr>
                                    </p:animEffect>
                                  </p:childTnLst>
                                </p:cTn>
                              </p:par>
                              <p:par>
                                <p:cTn id="14" presetID="18" presetClass="entr" presetSubtype="6" fill="hold" grpId="0" nodeType="withEffect">
                                  <p:stCondLst>
                                    <p:cond delay="0"/>
                                  </p:stCondLst>
                                  <p:childTnLst>
                                    <p:set>
                                      <p:cBhvr>
                                        <p:cTn id="15" dur="1" fill="hold">
                                          <p:stCondLst>
                                            <p:cond delay="0"/>
                                          </p:stCondLst>
                                        </p:cTn>
                                        <p:tgtEl>
                                          <p:spTgt spid="70659">
                                            <p:txEl>
                                              <p:pRg st="3" end="3"/>
                                            </p:txEl>
                                          </p:spTgt>
                                        </p:tgtEl>
                                        <p:attrNameLst>
                                          <p:attrName>style.visibility</p:attrName>
                                        </p:attrNameLst>
                                      </p:cBhvr>
                                      <p:to>
                                        <p:strVal val="visible"/>
                                      </p:to>
                                    </p:set>
                                    <p:animEffect transition="in" filter="strips(downRight)">
                                      <p:cBhvr>
                                        <p:cTn id="16" dur="500"/>
                                        <p:tgtEl>
                                          <p:spTgt spid="70659">
                                            <p:txEl>
                                              <p:pRg st="3" end="3"/>
                                            </p:txEl>
                                          </p:spTgt>
                                        </p:tgtEl>
                                      </p:cBhvr>
                                    </p:animEffect>
                                  </p:childTnLst>
                                </p:cTn>
                              </p:par>
                              <p:par>
                                <p:cTn id="17" presetID="18" presetClass="entr" presetSubtype="6" fill="hold" grpId="0" nodeType="withEffect">
                                  <p:stCondLst>
                                    <p:cond delay="0"/>
                                  </p:stCondLst>
                                  <p:childTnLst>
                                    <p:set>
                                      <p:cBhvr>
                                        <p:cTn id="18" dur="1" fill="hold">
                                          <p:stCondLst>
                                            <p:cond delay="0"/>
                                          </p:stCondLst>
                                        </p:cTn>
                                        <p:tgtEl>
                                          <p:spTgt spid="70659">
                                            <p:txEl>
                                              <p:pRg st="4" end="4"/>
                                            </p:txEl>
                                          </p:spTgt>
                                        </p:tgtEl>
                                        <p:attrNameLst>
                                          <p:attrName>style.visibility</p:attrName>
                                        </p:attrNameLst>
                                      </p:cBhvr>
                                      <p:to>
                                        <p:strVal val="visible"/>
                                      </p:to>
                                    </p:set>
                                    <p:animEffect transition="in" filter="strips(downRight)">
                                      <p:cBhvr>
                                        <p:cTn id="19" dur="500"/>
                                        <p:tgtEl>
                                          <p:spTgt spid="70659">
                                            <p:txEl>
                                              <p:pRg st="4" end="4"/>
                                            </p:txEl>
                                          </p:spTgt>
                                        </p:tgtEl>
                                      </p:cBhvr>
                                    </p:animEffect>
                                  </p:childTnLst>
                                </p:cTn>
                              </p:par>
                              <p:par>
                                <p:cTn id="20" presetID="18" presetClass="entr" presetSubtype="6" fill="hold" grpId="0" nodeType="withEffect">
                                  <p:stCondLst>
                                    <p:cond delay="0"/>
                                  </p:stCondLst>
                                  <p:childTnLst>
                                    <p:set>
                                      <p:cBhvr>
                                        <p:cTn id="21" dur="1" fill="hold">
                                          <p:stCondLst>
                                            <p:cond delay="0"/>
                                          </p:stCondLst>
                                        </p:cTn>
                                        <p:tgtEl>
                                          <p:spTgt spid="70659">
                                            <p:txEl>
                                              <p:pRg st="5" end="5"/>
                                            </p:txEl>
                                          </p:spTgt>
                                        </p:tgtEl>
                                        <p:attrNameLst>
                                          <p:attrName>style.visibility</p:attrName>
                                        </p:attrNameLst>
                                      </p:cBhvr>
                                      <p:to>
                                        <p:strVal val="visible"/>
                                      </p:to>
                                    </p:set>
                                    <p:animEffect transition="in" filter="strips(downRight)">
                                      <p:cBhvr>
                                        <p:cTn id="22" dur="500"/>
                                        <p:tgtEl>
                                          <p:spTgt spid="70659">
                                            <p:txEl>
                                              <p:pRg st="5" end="5"/>
                                            </p:txEl>
                                          </p:spTgt>
                                        </p:tgtEl>
                                      </p:cBhvr>
                                    </p:animEffect>
                                  </p:childTnLst>
                                </p:cTn>
                              </p:par>
                              <p:par>
                                <p:cTn id="23" presetID="18" presetClass="entr" presetSubtype="6" fill="hold" grpId="0" nodeType="withEffect">
                                  <p:stCondLst>
                                    <p:cond delay="0"/>
                                  </p:stCondLst>
                                  <p:childTnLst>
                                    <p:set>
                                      <p:cBhvr>
                                        <p:cTn id="24" dur="1" fill="hold">
                                          <p:stCondLst>
                                            <p:cond delay="0"/>
                                          </p:stCondLst>
                                        </p:cTn>
                                        <p:tgtEl>
                                          <p:spTgt spid="70659">
                                            <p:txEl>
                                              <p:pRg st="6" end="6"/>
                                            </p:txEl>
                                          </p:spTgt>
                                        </p:tgtEl>
                                        <p:attrNameLst>
                                          <p:attrName>style.visibility</p:attrName>
                                        </p:attrNameLst>
                                      </p:cBhvr>
                                      <p:to>
                                        <p:strVal val="visible"/>
                                      </p:to>
                                    </p:set>
                                    <p:animEffect transition="in" filter="strips(downRight)">
                                      <p:cBhvr>
                                        <p:cTn id="25" dur="500"/>
                                        <p:tgtEl>
                                          <p:spTgt spid="7065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9" grpId="0" build="p" autoUpdateAnimBg="0" advAuto="0"/>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p:cNvSpPr>
            <a:spLocks noGrp="1" noChangeArrowheads="1"/>
          </p:cNvSpPr>
          <p:nvPr>
            <p:ph type="title" idx="4294967295"/>
          </p:nvPr>
        </p:nvSpPr>
        <p:spPr>
          <a:xfrm>
            <a:off x="2286000" y="227013"/>
            <a:ext cx="8224838" cy="765175"/>
          </a:xfrm>
          <a:noFill/>
        </p:spPr>
        <p:txBody>
          <a:bodyPr lIns="106405" tIns="52269" rIns="106405" bIns="52269" anchor="b"/>
          <a:lstStyle/>
          <a:p>
            <a:pPr eaLnBrk="1" hangingPunct="1"/>
            <a:r>
              <a:rPr lang="en-US" altLang="pt-BR" dirty="0" smtClean="0"/>
              <a:t>MEDIÇÃO DE PRESSÃO</a:t>
            </a:r>
          </a:p>
        </p:txBody>
      </p:sp>
      <p:sp>
        <p:nvSpPr>
          <p:cNvPr id="502787" name="Rectangle 3"/>
          <p:cNvSpPr>
            <a:spLocks noGrp="1" noChangeArrowheads="1"/>
          </p:cNvSpPr>
          <p:nvPr>
            <p:ph type="body" sz="half" idx="4294967295"/>
          </p:nvPr>
        </p:nvSpPr>
        <p:spPr>
          <a:xfrm>
            <a:off x="2286001" y="1238250"/>
            <a:ext cx="8466138" cy="1779588"/>
          </a:xfrm>
          <a:noFill/>
        </p:spPr>
        <p:txBody>
          <a:bodyPr lIns="106405" tIns="52269" rIns="106405" bIns="52269"/>
          <a:lstStyle/>
          <a:p>
            <a:pPr eaLnBrk="1" hangingPunct="1"/>
            <a:r>
              <a:rPr lang="pt-BR" altLang="pt-BR" sz="2400" dirty="0" smtClean="0"/>
              <a:t>DEFINIÇÕES</a:t>
            </a:r>
          </a:p>
          <a:p>
            <a:pPr lvl="1" eaLnBrk="1" hangingPunct="1"/>
            <a:r>
              <a:rPr lang="pt-BR" altLang="pt-BR" sz="2200" dirty="0" smtClean="0"/>
              <a:t>Pressão</a:t>
            </a:r>
            <a:r>
              <a:rPr lang="en-US" altLang="pt-BR" sz="2200" dirty="0" smtClean="0"/>
              <a:t>: é</a:t>
            </a:r>
            <a:r>
              <a:rPr lang="en-US" altLang="pt-BR" sz="2100" dirty="0" smtClean="0"/>
              <a:t> a </a:t>
            </a:r>
            <a:r>
              <a:rPr lang="pt-BR" altLang="pt-BR" sz="2100" dirty="0" smtClean="0"/>
              <a:t>razão</a:t>
            </a:r>
            <a:r>
              <a:rPr lang="en-US" altLang="pt-BR" sz="2100" dirty="0" smtClean="0"/>
              <a:t> entre a </a:t>
            </a:r>
            <a:r>
              <a:rPr lang="pt-BR" altLang="pt-BR" sz="2100" dirty="0" smtClean="0"/>
              <a:t>força</a:t>
            </a:r>
            <a:r>
              <a:rPr lang="en-US" altLang="pt-BR" sz="2100" dirty="0" smtClean="0"/>
              <a:t> </a:t>
            </a:r>
            <a:r>
              <a:rPr lang="pt-BR" altLang="pt-BR" sz="2100" dirty="0" smtClean="0"/>
              <a:t>aplicada sobre uma</a:t>
            </a:r>
            <a:r>
              <a:rPr lang="en-US" altLang="pt-BR" sz="2100" dirty="0" smtClean="0"/>
              <a:t> </a:t>
            </a:r>
            <a:r>
              <a:rPr lang="pt-BR" altLang="pt-BR" sz="2100" dirty="0" smtClean="0"/>
              <a:t>superfície</a:t>
            </a:r>
            <a:r>
              <a:rPr lang="en-US" altLang="pt-BR" sz="2100" dirty="0" smtClean="0"/>
              <a:t> e a </a:t>
            </a:r>
            <a:r>
              <a:rPr lang="pt-BR" altLang="pt-BR" sz="2100" dirty="0" smtClean="0"/>
              <a:t>área desta</a:t>
            </a:r>
            <a:r>
              <a:rPr lang="en-US" altLang="pt-BR" sz="2100" dirty="0" smtClean="0"/>
              <a:t>.</a:t>
            </a:r>
            <a:br>
              <a:rPr lang="en-US" altLang="pt-BR" sz="2100" dirty="0" smtClean="0"/>
            </a:br>
            <a:r>
              <a:rPr lang="pt-BR" altLang="pt-BR" sz="2100" dirty="0" smtClean="0"/>
              <a:t>Pode ser expressa em</a:t>
            </a:r>
            <a:r>
              <a:rPr lang="en-US" altLang="pt-BR" sz="2100" dirty="0" smtClean="0"/>
              <a:t> </a:t>
            </a:r>
            <a:r>
              <a:rPr lang="en-US" altLang="pt-BR" sz="2100" dirty="0" err="1" smtClean="0"/>
              <a:t>Kgf</a:t>
            </a:r>
            <a:r>
              <a:rPr lang="en-US" altLang="pt-BR" sz="2100" dirty="0" smtClean="0"/>
              <a:t>/cm2, PSI, </a:t>
            </a:r>
            <a:r>
              <a:rPr lang="en-US" altLang="pt-BR" sz="2100" dirty="0" err="1" smtClean="0"/>
              <a:t>Kpa</a:t>
            </a:r>
            <a:r>
              <a:rPr lang="en-US" altLang="pt-BR" sz="2100" dirty="0" smtClean="0"/>
              <a:t>, bar, etc. </a:t>
            </a:r>
            <a:endParaRPr lang="en-US" altLang="pt-BR" sz="1600" dirty="0" smtClean="0"/>
          </a:p>
        </p:txBody>
      </p:sp>
      <p:pic>
        <p:nvPicPr>
          <p:cNvPr id="581636" name="Picture 4" descr="pressaoforcaarea"/>
          <p:cNvPicPr>
            <a:picLocks noGrp="1" noChangeAspect="1" noChangeArrowheads="1" noCrop="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7239000" y="4964113"/>
            <a:ext cx="2292350" cy="2697162"/>
          </a:xfrm>
          <a:noFill/>
        </p:spPr>
      </p:pic>
      <p:pic>
        <p:nvPicPr>
          <p:cNvPr id="581637" name="Picture 4" descr="diagram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186113"/>
            <a:ext cx="5842000" cy="412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1638" name="Rectangle 6"/>
          <p:cNvSpPr>
            <a:spLocks noChangeArrowheads="1"/>
          </p:cNvSpPr>
          <p:nvPr/>
        </p:nvSpPr>
        <p:spPr bwMode="auto">
          <a:xfrm>
            <a:off x="6053138" y="3017838"/>
            <a:ext cx="4529137" cy="2066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26437" tIns="63219" rIns="126437" bIns="63219">
            <a:spAutoFit/>
          </a:bodyPr>
          <a:lstStyle/>
          <a:p>
            <a:pPr marL="366713" indent="-285750" defTabSz="1074738" eaLnBrk="1" hangingPunct="1">
              <a:buFont typeface="Arial" panose="020B0604020202020204" pitchFamily="34" charset="0"/>
              <a:buChar char="•"/>
              <a:defRPr/>
            </a:pPr>
            <a:r>
              <a:rPr lang="pt-BR" sz="1800" dirty="0" smtClean="0">
                <a:solidFill>
                  <a:schemeClr val="tx1"/>
                </a:solidFill>
              </a:rPr>
              <a:t>Pressão relativa:</a:t>
            </a:r>
            <a:br>
              <a:rPr lang="pt-BR" sz="1800" dirty="0" smtClean="0">
                <a:solidFill>
                  <a:schemeClr val="tx1"/>
                </a:solidFill>
              </a:rPr>
            </a:br>
            <a:r>
              <a:rPr lang="pt-BR" sz="1800" b="0" dirty="0" smtClean="0">
                <a:solidFill>
                  <a:schemeClr val="tx1"/>
                </a:solidFill>
              </a:rPr>
              <a:t>Pressão manométrica</a:t>
            </a:r>
          </a:p>
          <a:p>
            <a:pPr marL="366713" indent="-285750" defTabSz="1074738" eaLnBrk="1" hangingPunct="1">
              <a:buFont typeface="Arial" panose="020B0604020202020204" pitchFamily="34" charset="0"/>
              <a:buChar char="•"/>
              <a:defRPr/>
            </a:pPr>
            <a:r>
              <a:rPr lang="pt-BR" sz="1800" dirty="0" smtClean="0">
                <a:solidFill>
                  <a:schemeClr val="tx1"/>
                </a:solidFill>
              </a:rPr>
              <a:t>Pressão absoluta:  </a:t>
            </a:r>
            <a:br>
              <a:rPr lang="pt-BR" sz="1800" dirty="0" smtClean="0">
                <a:solidFill>
                  <a:schemeClr val="tx1"/>
                </a:solidFill>
              </a:rPr>
            </a:br>
            <a:r>
              <a:rPr lang="pt-BR" sz="1800" b="0" dirty="0" smtClean="0">
                <a:solidFill>
                  <a:schemeClr val="tx1"/>
                </a:solidFill>
              </a:rPr>
              <a:t>Pressão atmosférica </a:t>
            </a:r>
            <a:r>
              <a:rPr lang="en-US" sz="1800" b="0" dirty="0" smtClean="0">
                <a:solidFill>
                  <a:schemeClr val="tx1"/>
                </a:solidFill>
              </a:rPr>
              <a:t>+ </a:t>
            </a:r>
            <a:r>
              <a:rPr lang="pt-BR" sz="1800" b="0" dirty="0" smtClean="0">
                <a:solidFill>
                  <a:schemeClr val="tx1"/>
                </a:solidFill>
              </a:rPr>
              <a:t>Pressão relativa</a:t>
            </a:r>
          </a:p>
          <a:p>
            <a:pPr marL="366713" indent="-285750" defTabSz="1074738" eaLnBrk="1" hangingPunct="1">
              <a:buFont typeface="Arial" panose="020B0604020202020204" pitchFamily="34" charset="0"/>
              <a:buChar char="•"/>
              <a:defRPr/>
            </a:pPr>
            <a:r>
              <a:rPr lang="pt-BR" sz="1800" dirty="0" smtClean="0">
                <a:solidFill>
                  <a:schemeClr val="tx1"/>
                </a:solidFill>
              </a:rPr>
              <a:t>Pressão atmosférica:</a:t>
            </a:r>
            <a:br>
              <a:rPr lang="pt-BR" sz="1800" dirty="0" smtClean="0">
                <a:solidFill>
                  <a:schemeClr val="tx1"/>
                </a:solidFill>
              </a:rPr>
            </a:br>
            <a:r>
              <a:rPr lang="pt-BR" sz="1800" b="0" dirty="0" smtClean="0">
                <a:solidFill>
                  <a:schemeClr val="tx1"/>
                </a:solidFill>
              </a:rPr>
              <a:t>Pressão barométrica</a:t>
            </a:r>
            <a:endParaRPr lang="pt-BR" sz="1800" b="0" dirty="0">
              <a:solidFill>
                <a:schemeClr val="tx1"/>
              </a:solidFill>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502787">
                                            <p:txEl>
                                              <p:pRg st="0" end="0"/>
                                            </p:txEl>
                                          </p:spTgt>
                                        </p:tgtEl>
                                        <p:attrNameLst>
                                          <p:attrName>style.visibility</p:attrName>
                                        </p:attrNameLst>
                                      </p:cBhvr>
                                      <p:to>
                                        <p:strVal val="visible"/>
                                      </p:to>
                                    </p:set>
                                    <p:anim to="" calcmode="lin" valueType="num">
                                      <p:cBhvr>
                                        <p:cTn id="7" dur="1" fill="hold"/>
                                        <p:tgtEl>
                                          <p:spTgt spid="502787">
                                            <p:txEl>
                                              <p:pRg st="0" end="0"/>
                                            </p:txEl>
                                          </p:spTgt>
                                        </p:tgtEl>
                                        <p:attrNameLst>
                                          <p:attrName/>
                                        </p:attrNameLst>
                                      </p:cBhvr>
                                    </p:anim>
                                  </p:childTnLst>
                                </p:cTn>
                              </p:par>
                              <p:par>
                                <p:cTn id="8" presetID="24" presetClass="entr" presetSubtype="0" fill="hold" grpId="0" nodeType="withEffect">
                                  <p:stCondLst>
                                    <p:cond delay="0"/>
                                  </p:stCondLst>
                                  <p:childTnLst>
                                    <p:set>
                                      <p:cBhvr>
                                        <p:cTn id="9" dur="1" fill="hold">
                                          <p:stCondLst>
                                            <p:cond delay="499"/>
                                          </p:stCondLst>
                                        </p:cTn>
                                        <p:tgtEl>
                                          <p:spTgt spid="502787">
                                            <p:txEl>
                                              <p:pRg st="1" end="1"/>
                                            </p:txEl>
                                          </p:spTgt>
                                        </p:tgtEl>
                                        <p:attrNameLst>
                                          <p:attrName>style.visibility</p:attrName>
                                        </p:attrNameLst>
                                      </p:cBhvr>
                                      <p:to>
                                        <p:strVal val="visible"/>
                                      </p:to>
                                    </p:set>
                                    <p:anim to="" calcmode="lin" valueType="num">
                                      <p:cBhvr>
                                        <p:cTn id="10" dur="1" fill="hold"/>
                                        <p:tgtEl>
                                          <p:spTgt spid="502787">
                                            <p:txEl>
                                              <p:pRg st="1" end="1"/>
                                            </p:txEl>
                                          </p:spTgt>
                                        </p:tgtEl>
                                        <p:attrNameLst>
                                          <p:attrName/>
                                        </p:attrNameLst>
                                      </p:cBhvr>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nodeType="clickEffect">
                                  <p:stCondLst>
                                    <p:cond delay="0"/>
                                  </p:stCondLst>
                                  <p:childTnLst>
                                    <p:set>
                                      <p:cBhvr>
                                        <p:cTn id="14" dur="1" fill="hold">
                                          <p:stCondLst>
                                            <p:cond delay="0"/>
                                          </p:stCondLst>
                                        </p:cTn>
                                        <p:tgtEl>
                                          <p:spTgt spid="581636"/>
                                        </p:tgtEl>
                                        <p:attrNameLst>
                                          <p:attrName>style.visibility</p:attrName>
                                        </p:attrNameLst>
                                      </p:cBhvr>
                                      <p:to>
                                        <p:strVal val="visible"/>
                                      </p:to>
                                    </p:set>
                                    <p:animEffect transition="in" filter="box(in)">
                                      <p:cBhvr>
                                        <p:cTn id="15" dur="500"/>
                                        <p:tgtEl>
                                          <p:spTgt spid="58163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16" fill="hold" nodeType="clickEffect">
                                  <p:stCondLst>
                                    <p:cond delay="0"/>
                                  </p:stCondLst>
                                  <p:childTnLst>
                                    <p:set>
                                      <p:cBhvr>
                                        <p:cTn id="19" dur="1" fill="hold">
                                          <p:stCondLst>
                                            <p:cond delay="0"/>
                                          </p:stCondLst>
                                        </p:cTn>
                                        <p:tgtEl>
                                          <p:spTgt spid="581637"/>
                                        </p:tgtEl>
                                        <p:attrNameLst>
                                          <p:attrName>style.visibility</p:attrName>
                                        </p:attrNameLst>
                                      </p:cBhvr>
                                      <p:to>
                                        <p:strVal val="visible"/>
                                      </p:to>
                                    </p:set>
                                    <p:animEffect transition="in" filter="box(in)">
                                      <p:cBhvr>
                                        <p:cTn id="20" dur="500"/>
                                        <p:tgtEl>
                                          <p:spTgt spid="58163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581638"/>
                                        </p:tgtEl>
                                        <p:attrNameLst>
                                          <p:attrName>style.visibility</p:attrName>
                                        </p:attrNameLst>
                                      </p:cBhvr>
                                      <p:to>
                                        <p:strVal val="visible"/>
                                      </p:to>
                                    </p:set>
                                    <p:animEffect transition="in" filter="box(in)">
                                      <p:cBhvr>
                                        <p:cTn id="25" dur="500"/>
                                        <p:tgtEl>
                                          <p:spTgt spid="5816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787" grpId="0" build="p" autoUpdateAnimBg="0"/>
      <p:bldP spid="581638" grpId="0"/>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3013075" y="227013"/>
            <a:ext cx="7497763" cy="765175"/>
          </a:xfrm>
          <a:noFill/>
        </p:spPr>
        <p:txBody>
          <a:bodyPr lIns="106405" tIns="52269" rIns="106405" bIns="52269" anchor="b"/>
          <a:lstStyle/>
          <a:p>
            <a:pPr eaLnBrk="1" hangingPunct="1"/>
            <a:r>
              <a:rPr lang="pt-BR" altLang="pt-BR" dirty="0" smtClean="0"/>
              <a:t>Instrumentos de pressão</a:t>
            </a:r>
          </a:p>
        </p:txBody>
      </p:sp>
      <p:sp>
        <p:nvSpPr>
          <p:cNvPr id="47107" name="Rectangle 3"/>
          <p:cNvSpPr>
            <a:spLocks noGrp="1" noChangeArrowheads="1"/>
          </p:cNvSpPr>
          <p:nvPr>
            <p:ph type="body" idx="4294967295"/>
          </p:nvPr>
        </p:nvSpPr>
        <p:spPr>
          <a:xfrm>
            <a:off x="2279725" y="1296988"/>
            <a:ext cx="8464474" cy="5737225"/>
          </a:xfrm>
          <a:noFill/>
        </p:spPr>
        <p:txBody>
          <a:bodyPr lIns="106405" tIns="52269" rIns="106405" bIns="52269"/>
          <a:lstStyle/>
          <a:p>
            <a:pPr eaLnBrk="1" hangingPunct="1"/>
            <a:r>
              <a:rPr lang="pt-BR" altLang="pt-BR" dirty="0" smtClean="0"/>
              <a:t>Tipos de elementos sensores mecânicos para medição de pressão</a:t>
            </a:r>
          </a:p>
          <a:p>
            <a:pPr lvl="1" eaLnBrk="1" hangingPunct="1"/>
            <a:r>
              <a:rPr lang="pt-BR" altLang="pt-BR" dirty="0" err="1" smtClean="0"/>
              <a:t>Bourdon</a:t>
            </a:r>
            <a:endParaRPr lang="pt-BR" altLang="pt-BR" dirty="0" smtClean="0"/>
          </a:p>
          <a:p>
            <a:pPr lvl="1" eaLnBrk="1" hangingPunct="1"/>
            <a:r>
              <a:rPr lang="pt-BR" altLang="pt-BR" dirty="0" smtClean="0"/>
              <a:t>Fole</a:t>
            </a:r>
          </a:p>
          <a:p>
            <a:pPr lvl="1" eaLnBrk="1" hangingPunct="1"/>
            <a:r>
              <a:rPr lang="pt-BR" altLang="pt-BR" dirty="0"/>
              <a:t>D</a:t>
            </a:r>
            <a:r>
              <a:rPr lang="pt-BR" altLang="pt-BR" dirty="0" smtClean="0"/>
              <a:t>iafragma</a:t>
            </a:r>
          </a:p>
          <a:p>
            <a:pPr lvl="1" eaLnBrk="1" hangingPunct="1">
              <a:buFontTx/>
              <a:buNone/>
            </a:pPr>
            <a:r>
              <a:rPr lang="pt-BR" altLang="pt-BR" dirty="0" smtClean="0"/>
              <a:t>Princípio da deformação elástica dos materiais:</a:t>
            </a:r>
          </a:p>
          <a:p>
            <a:pPr lvl="1" eaLnBrk="1" hangingPunct="1">
              <a:buFontTx/>
              <a:buNone/>
            </a:pPr>
            <a:endParaRPr lang="pt-BR" altLang="pt-BR" dirty="0" smtClean="0"/>
          </a:p>
          <a:p>
            <a:pPr lvl="1" eaLnBrk="1" hangingPunct="1">
              <a:buFontTx/>
              <a:buNone/>
            </a:pPr>
            <a:endParaRPr lang="pt-BR" altLang="pt-BR" dirty="0" smtClean="0"/>
          </a:p>
          <a:p>
            <a:pPr lvl="1" eaLnBrk="1" hangingPunct="1">
              <a:buFontTx/>
              <a:buNone/>
            </a:pPr>
            <a:endParaRPr lang="pt-BR" altLang="pt-BR" dirty="0" smtClean="0"/>
          </a:p>
          <a:p>
            <a:pPr lvl="1" eaLnBrk="1" hangingPunct="1">
              <a:buFontTx/>
              <a:buNone/>
            </a:pPr>
            <a:r>
              <a:rPr lang="pt-BR" altLang="pt-BR" sz="2400" dirty="0" smtClean="0"/>
              <a:t>K= constante elástica</a:t>
            </a:r>
          </a:p>
          <a:p>
            <a:pPr lvl="1" eaLnBrk="1" hangingPunct="1">
              <a:buFontTx/>
              <a:buNone/>
            </a:pPr>
            <a:r>
              <a:rPr lang="pt-BR" altLang="pt-BR" sz="2400" dirty="0" smtClean="0"/>
              <a:t>x= deslocamento</a:t>
            </a:r>
            <a:endParaRPr lang="pt-BR" altLang="pt-BR" sz="2000" dirty="0" smtClean="0"/>
          </a:p>
        </p:txBody>
      </p:sp>
      <mc:AlternateContent xmlns:mc="http://schemas.openxmlformats.org/markup-compatibility/2006" xmlns:a14="http://schemas.microsoft.com/office/drawing/2010/main">
        <mc:Choice Requires="a14">
          <p:sp>
            <p:nvSpPr>
              <p:cNvPr id="3" name="CaixaDeTexto 2"/>
              <p:cNvSpPr txBox="1"/>
              <p:nvPr/>
            </p:nvSpPr>
            <p:spPr>
              <a:xfrm>
                <a:off x="3973621" y="4537100"/>
                <a:ext cx="5576670" cy="96116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800" i="1" smtClean="0">
                              <a:latin typeface="Cambria Math" panose="02040503050406030204" pitchFamily="18" charset="0"/>
                            </a:rPr>
                          </m:ctrlPr>
                        </m:dPr>
                        <m:e>
                          <m:eqArr>
                            <m:eqArrPr>
                              <m:ctrlPr>
                                <a:rPr lang="pt-BR" sz="2800" b="1" i="1" smtClean="0">
                                  <a:latin typeface="Cambria Math" panose="02040503050406030204" pitchFamily="18" charset="0"/>
                                </a:rPr>
                              </m:ctrlPr>
                            </m:eqArrPr>
                            <m:e>
                              <m:r>
                                <a:rPr lang="pt-BR" sz="2800" b="1" i="1" smtClean="0">
                                  <a:latin typeface="Cambria Math" panose="02040503050406030204" pitchFamily="18" charset="0"/>
                                </a:rPr>
                                <m:t>𝑭</m:t>
                              </m:r>
                              <m:r>
                                <a:rPr lang="pt-BR" sz="2800" b="1" i="1" smtClean="0">
                                  <a:latin typeface="Cambria Math" panose="02040503050406030204" pitchFamily="18" charset="0"/>
                                </a:rPr>
                                <m:t>=</m:t>
                              </m:r>
                              <m:r>
                                <a:rPr lang="pt-BR" sz="2800" b="1" i="1" smtClean="0">
                                  <a:latin typeface="Cambria Math" panose="02040503050406030204" pitchFamily="18" charset="0"/>
                                </a:rPr>
                                <m:t>𝑲</m:t>
                              </m:r>
                              <m:r>
                                <a:rPr lang="pt-BR" sz="2800" b="1" i="1" smtClean="0">
                                  <a:latin typeface="Cambria Math" panose="02040503050406030204" pitchFamily="18" charset="0"/>
                                </a:rPr>
                                <m:t>∗</m:t>
                              </m:r>
                              <m:r>
                                <a:rPr lang="pt-BR" sz="2800" b="1" i="1" smtClean="0">
                                  <a:latin typeface="Cambria Math" panose="02040503050406030204" pitchFamily="18" charset="0"/>
                                </a:rPr>
                                <m:t>𝒙</m:t>
                              </m:r>
                            </m:e>
                            <m:e>
                              <m:r>
                                <a:rPr lang="pt-BR" sz="2800" b="1" i="1" smtClean="0">
                                  <a:latin typeface="Cambria Math" panose="02040503050406030204" pitchFamily="18" charset="0"/>
                                </a:rPr>
                                <m:t>𝑭</m:t>
                              </m:r>
                              <m:r>
                                <a:rPr lang="pt-BR" sz="2800" b="1" i="1" smtClean="0">
                                  <a:latin typeface="Cambria Math" panose="02040503050406030204" pitchFamily="18" charset="0"/>
                                </a:rPr>
                                <m:t>=</m:t>
                              </m:r>
                              <m:r>
                                <a:rPr lang="pt-BR" sz="2800" b="1" i="1" smtClean="0">
                                  <a:latin typeface="Cambria Math" panose="02040503050406030204" pitchFamily="18" charset="0"/>
                                </a:rPr>
                                <m:t>𝑷</m:t>
                              </m:r>
                              <m:r>
                                <a:rPr lang="pt-BR" sz="2800" b="1" i="1" smtClean="0">
                                  <a:latin typeface="Cambria Math" panose="02040503050406030204" pitchFamily="18" charset="0"/>
                                </a:rPr>
                                <m:t>∗</m:t>
                              </m:r>
                              <m:r>
                                <a:rPr lang="pt-BR" sz="2800" b="1" i="1" smtClean="0">
                                  <a:latin typeface="Cambria Math" panose="02040503050406030204" pitchFamily="18" charset="0"/>
                                </a:rPr>
                                <m:t>𝑺</m:t>
                              </m:r>
                            </m:e>
                          </m:eqArr>
                        </m:e>
                      </m:d>
                      <m:r>
                        <a:rPr lang="pt-BR" sz="2800" b="1" i="1" smtClean="0">
                          <a:latin typeface="Cambria Math" panose="02040503050406030204" pitchFamily="18" charset="0"/>
                        </a:rPr>
                        <m:t> </m:t>
                      </m:r>
                      <m:groupChr>
                        <m:groupChrPr>
                          <m:chr m:val="⇒"/>
                          <m:pos m:val="top"/>
                          <m:ctrlPr>
                            <a:rPr lang="pt-BR" sz="2800" i="1" smtClean="0">
                              <a:latin typeface="Cambria Math" panose="02040503050406030204" pitchFamily="18" charset="0"/>
                            </a:rPr>
                          </m:ctrlPr>
                        </m:groupChrPr>
                        <m:e/>
                      </m:groupChr>
                      <m:r>
                        <a:rPr lang="pt-BR" sz="2800" b="1" i="1" smtClean="0">
                          <a:latin typeface="Cambria Math" panose="02040503050406030204" pitchFamily="18" charset="0"/>
                        </a:rPr>
                        <m:t> </m:t>
                      </m:r>
                      <m:r>
                        <a:rPr lang="pt-BR" sz="2800" b="1" i="0" smtClean="0">
                          <a:latin typeface="Cambria Math" panose="02040503050406030204" pitchFamily="18" charset="0"/>
                        </a:rPr>
                        <m:t>𝐏</m:t>
                      </m:r>
                      <m:r>
                        <a:rPr lang="pt-BR" sz="2800" b="1" i="0" smtClean="0">
                          <a:latin typeface="Cambria Math" panose="02040503050406030204" pitchFamily="18" charset="0"/>
                        </a:rPr>
                        <m:t>∗</m:t>
                      </m:r>
                      <m:r>
                        <a:rPr lang="pt-BR" sz="2800" b="1" i="0" smtClean="0">
                          <a:latin typeface="Cambria Math" panose="02040503050406030204" pitchFamily="18" charset="0"/>
                        </a:rPr>
                        <m:t>𝐒</m:t>
                      </m:r>
                      <m:r>
                        <a:rPr lang="pt-BR" sz="2800" b="1" i="0" smtClean="0">
                          <a:latin typeface="Cambria Math" panose="02040503050406030204" pitchFamily="18" charset="0"/>
                        </a:rPr>
                        <m:t>=</m:t>
                      </m:r>
                      <m:r>
                        <a:rPr lang="pt-BR" sz="2800" b="1" i="0" smtClean="0">
                          <a:latin typeface="Cambria Math" panose="02040503050406030204" pitchFamily="18" charset="0"/>
                        </a:rPr>
                        <m:t>𝐊</m:t>
                      </m:r>
                      <m:r>
                        <a:rPr lang="pt-BR" sz="2800" b="1" i="0" smtClean="0">
                          <a:latin typeface="Cambria Math" panose="02040503050406030204" pitchFamily="18" charset="0"/>
                        </a:rPr>
                        <m:t>∗</m:t>
                      </m:r>
                      <m:r>
                        <a:rPr lang="pt-BR" sz="2800" b="1" i="0" smtClean="0">
                          <a:latin typeface="Cambria Math" panose="02040503050406030204" pitchFamily="18" charset="0"/>
                        </a:rPr>
                        <m:t>𝐱</m:t>
                      </m:r>
                      <m:groupChr>
                        <m:groupChrPr>
                          <m:chr m:val="⇒"/>
                          <m:pos m:val="top"/>
                          <m:ctrlPr>
                            <a:rPr lang="pt-BR" sz="2800" b="1" i="1" smtClean="0">
                              <a:latin typeface="Cambria Math" panose="02040503050406030204" pitchFamily="18" charset="0"/>
                            </a:rPr>
                          </m:ctrlPr>
                        </m:groupChrPr>
                        <m:e/>
                      </m:groupChr>
                      <m:r>
                        <a:rPr lang="pt-BR" sz="2800" b="1" i="0" smtClean="0">
                          <a:latin typeface="Cambria Math" panose="02040503050406030204" pitchFamily="18" charset="0"/>
                        </a:rPr>
                        <m:t> </m:t>
                      </m:r>
                      <m:r>
                        <a:rPr lang="pt-BR" sz="2800" b="1" i="0" smtClean="0">
                          <a:latin typeface="Cambria Math" panose="02040503050406030204" pitchFamily="18" charset="0"/>
                        </a:rPr>
                        <m:t>𝐏</m:t>
                      </m:r>
                      <m:r>
                        <a:rPr lang="pt-BR" sz="2800" i="1">
                          <a:latin typeface="Cambria Math" panose="02040503050406030204" pitchFamily="18" charset="0"/>
                          <a:ea typeface="Cambria Math" panose="02040503050406030204" pitchFamily="18" charset="0"/>
                        </a:rPr>
                        <m:t>~</m:t>
                      </m:r>
                      <m:r>
                        <a:rPr lang="pt-BR" sz="2800" b="1" i="1" smtClean="0">
                          <a:latin typeface="Cambria Math" panose="02040503050406030204" pitchFamily="18" charset="0"/>
                          <a:ea typeface="Cambria Math" panose="02040503050406030204" pitchFamily="18" charset="0"/>
                        </a:rPr>
                        <m:t>𝒙</m:t>
                      </m:r>
                    </m:oMath>
                  </m:oMathPara>
                </a14:m>
                <a:endParaRPr lang="pt-BR" sz="4000" dirty="0"/>
              </a:p>
            </p:txBody>
          </p:sp>
        </mc:Choice>
        <mc:Fallback xmlns="">
          <p:sp>
            <p:nvSpPr>
              <p:cNvPr id="3" name="CaixaDeTexto 2"/>
              <p:cNvSpPr txBox="1">
                <a:spLocks noRot="1" noChangeAspect="1" noMove="1" noResize="1" noEditPoints="1" noAdjustHandles="1" noChangeArrowheads="1" noChangeShapeType="1" noTextEdit="1"/>
              </p:cNvSpPr>
              <p:nvPr/>
            </p:nvSpPr>
            <p:spPr>
              <a:xfrm>
                <a:off x="3973621" y="4537100"/>
                <a:ext cx="5576670" cy="961161"/>
              </a:xfrm>
              <a:prstGeom prst="rect">
                <a:avLst/>
              </a:prstGeom>
              <a:blipFill rotWithShape="0">
                <a:blip r:embed="rId3"/>
                <a:stretch>
                  <a:fillRect/>
                </a:stretch>
              </a:blipFill>
            </p:spPr>
            <p:txBody>
              <a:bodyPr/>
              <a:lstStyle/>
              <a:p>
                <a:r>
                  <a:rPr lang="pt-BR">
                    <a:noFill/>
                  </a:rPr>
                  <a:t> </a:t>
                </a:r>
              </a:p>
            </p:txBody>
          </p:sp>
        </mc:Fallback>
      </mc:AlternateContent>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47107">
                                            <p:txEl>
                                              <p:pRg st="0" end="0"/>
                                            </p:txEl>
                                          </p:spTgt>
                                        </p:tgtEl>
                                        <p:attrNameLst>
                                          <p:attrName>style.visibility</p:attrName>
                                        </p:attrNameLst>
                                      </p:cBhvr>
                                      <p:to>
                                        <p:strVal val="visible"/>
                                      </p:to>
                                    </p:set>
                                    <p:anim to="" calcmode="lin" valueType="num">
                                      <p:cBhvr>
                                        <p:cTn id="7" dur="1" fill="hold"/>
                                        <p:tgtEl>
                                          <p:spTgt spid="47107">
                                            <p:txEl>
                                              <p:pRg st="0" end="0"/>
                                            </p:txEl>
                                          </p:spTgt>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grpId="0" nodeType="clickEffect">
                                  <p:stCondLst>
                                    <p:cond delay="0"/>
                                  </p:stCondLst>
                                  <p:childTnLst>
                                    <p:set>
                                      <p:cBhvr>
                                        <p:cTn id="11" dur="1" fill="hold">
                                          <p:stCondLst>
                                            <p:cond delay="499"/>
                                          </p:stCondLst>
                                        </p:cTn>
                                        <p:tgtEl>
                                          <p:spTgt spid="47107">
                                            <p:txEl>
                                              <p:pRg st="1" end="1"/>
                                            </p:txEl>
                                          </p:spTgt>
                                        </p:tgtEl>
                                        <p:attrNameLst>
                                          <p:attrName>style.visibility</p:attrName>
                                        </p:attrNameLst>
                                      </p:cBhvr>
                                      <p:to>
                                        <p:strVal val="visible"/>
                                      </p:to>
                                    </p:set>
                                    <p:anim to="" calcmode="lin" valueType="num">
                                      <p:cBhvr>
                                        <p:cTn id="12" dur="1" fill="hold"/>
                                        <p:tgtEl>
                                          <p:spTgt spid="47107">
                                            <p:txEl>
                                              <p:pRg st="1" end="1"/>
                                            </p:txEl>
                                          </p:spTgt>
                                        </p:tgtEl>
                                        <p:attrNameLst>
                                          <p:attrName/>
                                        </p:attrNameLst>
                                      </p:cBhvr>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4" presetClass="entr" presetSubtype="0" fill="hold" grpId="0" nodeType="clickEffect">
                                  <p:stCondLst>
                                    <p:cond delay="0"/>
                                  </p:stCondLst>
                                  <p:childTnLst>
                                    <p:set>
                                      <p:cBhvr>
                                        <p:cTn id="16" dur="1" fill="hold">
                                          <p:stCondLst>
                                            <p:cond delay="499"/>
                                          </p:stCondLst>
                                        </p:cTn>
                                        <p:tgtEl>
                                          <p:spTgt spid="47107">
                                            <p:txEl>
                                              <p:pRg st="2" end="2"/>
                                            </p:txEl>
                                          </p:spTgt>
                                        </p:tgtEl>
                                        <p:attrNameLst>
                                          <p:attrName>style.visibility</p:attrName>
                                        </p:attrNameLst>
                                      </p:cBhvr>
                                      <p:to>
                                        <p:strVal val="visible"/>
                                      </p:to>
                                    </p:set>
                                    <p:anim to="" calcmode="lin" valueType="num">
                                      <p:cBhvr>
                                        <p:cTn id="17" dur="1" fill="hold"/>
                                        <p:tgtEl>
                                          <p:spTgt spid="47107">
                                            <p:txEl>
                                              <p:pRg st="2" end="2"/>
                                            </p:txEl>
                                          </p:spTgt>
                                        </p:tgtEl>
                                        <p:attrNameLst>
                                          <p:attrName/>
                                        </p:attrNameLst>
                                      </p:cBhvr>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4" presetClass="entr" presetSubtype="0" fill="hold" grpId="0" nodeType="clickEffect">
                                  <p:stCondLst>
                                    <p:cond delay="0"/>
                                  </p:stCondLst>
                                  <p:childTnLst>
                                    <p:set>
                                      <p:cBhvr>
                                        <p:cTn id="21" dur="1" fill="hold">
                                          <p:stCondLst>
                                            <p:cond delay="499"/>
                                          </p:stCondLst>
                                        </p:cTn>
                                        <p:tgtEl>
                                          <p:spTgt spid="47107">
                                            <p:txEl>
                                              <p:pRg st="3" end="3"/>
                                            </p:txEl>
                                          </p:spTgt>
                                        </p:tgtEl>
                                        <p:attrNameLst>
                                          <p:attrName>style.visibility</p:attrName>
                                        </p:attrNameLst>
                                      </p:cBhvr>
                                      <p:to>
                                        <p:strVal val="visible"/>
                                      </p:to>
                                    </p:set>
                                    <p:anim to="" calcmode="lin" valueType="num">
                                      <p:cBhvr>
                                        <p:cTn id="22" dur="1" fill="hold"/>
                                        <p:tgtEl>
                                          <p:spTgt spid="47107">
                                            <p:txEl>
                                              <p:pRg st="3" end="3"/>
                                            </p:txEl>
                                          </p:spTgt>
                                        </p:tgtEl>
                                        <p:attrNameLst>
                                          <p:attrName/>
                                        </p:attrNameLst>
                                      </p:cBhvr>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4" presetClass="entr" presetSubtype="0" fill="hold" grpId="0" nodeType="clickEffect">
                                  <p:stCondLst>
                                    <p:cond delay="0"/>
                                  </p:stCondLst>
                                  <p:childTnLst>
                                    <p:set>
                                      <p:cBhvr>
                                        <p:cTn id="26" dur="1" fill="hold">
                                          <p:stCondLst>
                                            <p:cond delay="499"/>
                                          </p:stCondLst>
                                        </p:cTn>
                                        <p:tgtEl>
                                          <p:spTgt spid="47107">
                                            <p:txEl>
                                              <p:pRg st="4" end="4"/>
                                            </p:txEl>
                                          </p:spTgt>
                                        </p:tgtEl>
                                        <p:attrNameLst>
                                          <p:attrName>style.visibility</p:attrName>
                                        </p:attrNameLst>
                                      </p:cBhvr>
                                      <p:to>
                                        <p:strVal val="visible"/>
                                      </p:to>
                                    </p:set>
                                    <p:anim to="" calcmode="lin" valueType="num">
                                      <p:cBhvr>
                                        <p:cTn id="27" dur="1" fill="hold"/>
                                        <p:tgtEl>
                                          <p:spTgt spid="47107">
                                            <p:txEl>
                                              <p:pRg st="4" end="4"/>
                                            </p:txEl>
                                          </p:spTgt>
                                        </p:tgtEl>
                                        <p:attrNameLst>
                                          <p:attrName/>
                                        </p:attrNameLst>
                                      </p:cBhvr>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500" fill="hold"/>
                                        <p:tgtEl>
                                          <p:spTgt spid="3"/>
                                        </p:tgtEl>
                                        <p:attrNameLst>
                                          <p:attrName>ppt_x</p:attrName>
                                        </p:attrNameLst>
                                      </p:cBhvr>
                                      <p:tavLst>
                                        <p:tav tm="0">
                                          <p:val>
                                            <p:strVal val="#ppt_x"/>
                                          </p:val>
                                        </p:tav>
                                        <p:tav tm="100000">
                                          <p:val>
                                            <p:strVal val="#ppt_x"/>
                                          </p:val>
                                        </p:tav>
                                      </p:tavLst>
                                    </p:anim>
                                    <p:anim calcmode="lin" valueType="num">
                                      <p:cBhvr additive="base">
                                        <p:cTn id="3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4" presetClass="entr" presetSubtype="0" fill="hold" grpId="0" nodeType="clickEffect">
                                  <p:stCondLst>
                                    <p:cond delay="0"/>
                                  </p:stCondLst>
                                  <p:childTnLst>
                                    <p:set>
                                      <p:cBhvr>
                                        <p:cTn id="37" dur="1" fill="hold">
                                          <p:stCondLst>
                                            <p:cond delay="499"/>
                                          </p:stCondLst>
                                        </p:cTn>
                                        <p:tgtEl>
                                          <p:spTgt spid="47107">
                                            <p:txEl>
                                              <p:pRg st="8" end="8"/>
                                            </p:txEl>
                                          </p:spTgt>
                                        </p:tgtEl>
                                        <p:attrNameLst>
                                          <p:attrName>style.visibility</p:attrName>
                                        </p:attrNameLst>
                                      </p:cBhvr>
                                      <p:to>
                                        <p:strVal val="visible"/>
                                      </p:to>
                                    </p:set>
                                    <p:anim to="" calcmode="lin" valueType="num">
                                      <p:cBhvr>
                                        <p:cTn id="38" dur="1" fill="hold"/>
                                        <p:tgtEl>
                                          <p:spTgt spid="47107">
                                            <p:txEl>
                                              <p:pRg st="8" end="8"/>
                                            </p:txEl>
                                          </p:spTgt>
                                        </p:tgtEl>
                                        <p:attrNameLst>
                                          <p:attrName/>
                                        </p:attrNameLst>
                                      </p:cBhvr>
                                    </p:anim>
                                  </p:childTnLst>
                                </p:cTn>
                              </p:par>
                            </p:childTnLst>
                          </p:cTn>
                        </p:par>
                      </p:childTnLst>
                    </p:cTn>
                  </p:par>
                  <p:par>
                    <p:cTn id="39" fill="hold">
                      <p:stCondLst>
                        <p:cond delay="indefinite"/>
                      </p:stCondLst>
                      <p:childTnLst>
                        <p:par>
                          <p:cTn id="40" fill="hold">
                            <p:stCondLst>
                              <p:cond delay="0"/>
                            </p:stCondLst>
                            <p:childTnLst>
                              <p:par>
                                <p:cTn id="41" presetID="24" presetClass="entr" presetSubtype="0" fill="hold" grpId="0" nodeType="clickEffect">
                                  <p:stCondLst>
                                    <p:cond delay="0"/>
                                  </p:stCondLst>
                                  <p:childTnLst>
                                    <p:set>
                                      <p:cBhvr>
                                        <p:cTn id="42" dur="1" fill="hold">
                                          <p:stCondLst>
                                            <p:cond delay="499"/>
                                          </p:stCondLst>
                                        </p:cTn>
                                        <p:tgtEl>
                                          <p:spTgt spid="47107">
                                            <p:txEl>
                                              <p:pRg st="9" end="9"/>
                                            </p:txEl>
                                          </p:spTgt>
                                        </p:tgtEl>
                                        <p:attrNameLst>
                                          <p:attrName>style.visibility</p:attrName>
                                        </p:attrNameLst>
                                      </p:cBhvr>
                                      <p:to>
                                        <p:strVal val="visible"/>
                                      </p:to>
                                    </p:set>
                                    <p:anim to="" calcmode="lin" valueType="num">
                                      <p:cBhvr>
                                        <p:cTn id="43" dur="1" fill="hold"/>
                                        <p:tgtEl>
                                          <p:spTgt spid="47107">
                                            <p:txEl>
                                              <p:pRg st="9" end="9"/>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uiExpand="1" build="p" bldLvl="2" autoUpdateAnimBg="0"/>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2770" name="Picture 2" descr="12"/>
          <p:cNvPicPr>
            <a:picLocks noChangeAspect="1" noChangeArrowheads="1"/>
          </p:cNvPicPr>
          <p:nvPr/>
        </p:nvPicPr>
        <p:blipFill>
          <a:blip r:embed="rId3">
            <a:lum contrast="24000"/>
            <a:extLst>
              <a:ext uri="{28A0092B-C50C-407E-A947-70E740481C1C}">
                <a14:useLocalDpi xmlns:a14="http://schemas.microsoft.com/office/drawing/2010/main" val="0"/>
              </a:ext>
            </a:extLst>
          </a:blip>
          <a:srcRect/>
          <a:stretch>
            <a:fillRect/>
          </a:stretch>
        </p:blipFill>
        <p:spPr bwMode="auto">
          <a:xfrm>
            <a:off x="3513138" y="1238250"/>
            <a:ext cx="6059487" cy="63928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2771" name="Rectangle 3"/>
          <p:cNvSpPr>
            <a:spLocks noGrp="1" noChangeArrowheads="1"/>
          </p:cNvSpPr>
          <p:nvPr>
            <p:ph type="title" idx="4294967295"/>
          </p:nvPr>
        </p:nvSpPr>
        <p:spPr>
          <a:xfrm>
            <a:off x="3124200" y="247650"/>
            <a:ext cx="6548438" cy="304800"/>
          </a:xfrm>
        </p:spPr>
        <p:txBody>
          <a:bodyPr/>
          <a:lstStyle/>
          <a:p>
            <a:pPr eaLnBrk="1" hangingPunct="1"/>
            <a:r>
              <a:rPr lang="pt-BR" altLang="pt-BR" sz="3400" b="0" smtClean="0">
                <a:hlinkClick r:id="rId4" action="ppaction://hlinkfile"/>
              </a:rPr>
              <a:t>MANÔMETRO</a:t>
            </a:r>
            <a:endParaRPr lang="pt-BR" altLang="pt-BR"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2771"/>
                                        </p:tgtEl>
                                        <p:attrNameLst>
                                          <p:attrName>style.visibility</p:attrName>
                                        </p:attrNameLst>
                                      </p:cBhvr>
                                      <p:to>
                                        <p:strVal val="visible"/>
                                      </p:to>
                                    </p:set>
                                    <p:animEffect transition="in" filter="barn(outVertical)">
                                      <p:cBhvr>
                                        <p:cTn id="7" dur="500"/>
                                        <p:tgtEl>
                                          <p:spTgt spid="32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3"/>
          <p:cNvSpPr>
            <a:spLocks noGrp="1" noChangeArrowheads="1"/>
          </p:cNvSpPr>
          <p:nvPr>
            <p:ph type="title" idx="4294967295"/>
          </p:nvPr>
        </p:nvSpPr>
        <p:spPr>
          <a:xfrm>
            <a:off x="1524000" y="288925"/>
            <a:ext cx="7704138" cy="538163"/>
          </a:xfrm>
        </p:spPr>
        <p:txBody>
          <a:bodyPr/>
          <a:lstStyle/>
          <a:p>
            <a:pPr eaLnBrk="1" hangingPunct="1"/>
            <a:r>
              <a:rPr lang="pt-BR" altLang="pt-BR" sz="3400" b="0" dirty="0" smtClean="0"/>
              <a:t>Manômetro</a:t>
            </a:r>
            <a:endParaRPr lang="pt-BR" altLang="pt-BR" dirty="0" smtClean="0"/>
          </a:p>
        </p:txBody>
      </p:sp>
      <p:sp>
        <p:nvSpPr>
          <p:cNvPr id="33795" name="Text Box 4"/>
          <p:cNvSpPr txBox="1">
            <a:spLocks noChangeArrowheads="1"/>
          </p:cNvSpPr>
          <p:nvPr/>
        </p:nvSpPr>
        <p:spPr bwMode="auto">
          <a:xfrm>
            <a:off x="2567756" y="1008708"/>
            <a:ext cx="8184381"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Blip>
                <a:blip r:embed="rId4"/>
              </a:buBlip>
              <a:defRPr sz="3000">
                <a:solidFill>
                  <a:schemeClr val="tx1"/>
                </a:solidFill>
                <a:latin typeface="Arial" charset="0"/>
              </a:defRPr>
            </a:lvl1pPr>
            <a:lvl2pPr>
              <a:spcBef>
                <a:spcPct val="20000"/>
              </a:spcBef>
              <a:buChar char="–"/>
              <a:defRPr sz="2800">
                <a:solidFill>
                  <a:schemeClr val="tx1"/>
                </a:solidFill>
                <a:latin typeface="Arial" charset="0"/>
              </a:defRPr>
            </a:lvl2pPr>
            <a:lvl3pPr marL="1143000" indent="-228600">
              <a:spcBef>
                <a:spcPct val="20000"/>
              </a:spcBef>
              <a:buChar char="•"/>
              <a:defRPr sz="2600">
                <a:solidFill>
                  <a:schemeClr val="tx1"/>
                </a:solidFill>
                <a:latin typeface="Arial" charset="0"/>
              </a:defRPr>
            </a:lvl3pPr>
            <a:lvl4pPr marL="1600200" indent="-228600">
              <a:spcBef>
                <a:spcPct val="20000"/>
              </a:spcBef>
              <a:buChar char="–"/>
              <a:defRPr sz="2400">
                <a:solidFill>
                  <a:schemeClr val="tx1"/>
                </a:solidFill>
                <a:latin typeface="Arial" charset="0"/>
              </a:defRPr>
            </a:lvl4pPr>
            <a:lvl5pPr marL="2057400" indent="-228600">
              <a:spcBef>
                <a:spcPct val="20000"/>
              </a:spcBef>
              <a:buChar char="»"/>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pPr lvl="1">
              <a:spcBef>
                <a:spcPct val="0"/>
              </a:spcBef>
              <a:spcAft>
                <a:spcPts val="1200"/>
              </a:spcAft>
              <a:buFontTx/>
              <a:buNone/>
            </a:pPr>
            <a:r>
              <a:rPr lang="pt-BR" altLang="pt-BR" sz="2000" dirty="0" smtClean="0"/>
              <a:t>Tubo </a:t>
            </a:r>
            <a:r>
              <a:rPr lang="pt-BR" altLang="pt-BR" sz="2000" dirty="0"/>
              <a:t>de </a:t>
            </a:r>
            <a:r>
              <a:rPr lang="pt-BR" altLang="pt-BR" sz="2000" dirty="0" err="1" smtClean="0"/>
              <a:t>Bourdon</a:t>
            </a:r>
            <a:endParaRPr lang="pt-BR" altLang="pt-BR" sz="2000" b="0" dirty="0"/>
          </a:p>
          <a:p>
            <a:pPr marL="0" lvl="1">
              <a:spcBef>
                <a:spcPct val="0"/>
              </a:spcBef>
              <a:spcAft>
                <a:spcPts val="1200"/>
              </a:spcAft>
              <a:buFontTx/>
              <a:buNone/>
            </a:pPr>
            <a:r>
              <a:rPr lang="pt-BR" altLang="pt-BR" sz="2000" b="0" dirty="0" smtClean="0"/>
              <a:t>A </a:t>
            </a:r>
            <a:r>
              <a:rPr lang="pt-BR" altLang="pt-BR" sz="2000" b="0" dirty="0"/>
              <a:t>deformação do tubo de </a:t>
            </a:r>
            <a:r>
              <a:rPr lang="pt-BR" altLang="pt-BR" sz="2000" b="0" dirty="0" err="1"/>
              <a:t>Bourdon</a:t>
            </a:r>
            <a:r>
              <a:rPr lang="pt-BR" altLang="pt-BR" sz="2000" b="0" dirty="0"/>
              <a:t> sujeito a uma pressão é proporcional e linear com a pressão. Na prática, o movimento linear da ponta do </a:t>
            </a:r>
            <a:r>
              <a:rPr lang="pt-BR" altLang="pt-BR" sz="2000" b="0" dirty="0" err="1"/>
              <a:t>Bourdon</a:t>
            </a:r>
            <a:r>
              <a:rPr lang="pt-BR" altLang="pt-BR" sz="2000" b="0" dirty="0"/>
              <a:t> é amplificado e transformado em movimento angular através de um  mecanismo de relojoaria que desloca um ponteiro sobre uma escala graduada. </a:t>
            </a:r>
            <a:r>
              <a:rPr lang="pt-BR" altLang="pt-BR" sz="2000" b="0" dirty="0" smtClean="0"/>
              <a:t>                        </a:t>
            </a:r>
            <a:endParaRPr lang="pt-BR" altLang="pt-BR" sz="2000" b="0" dirty="0"/>
          </a:p>
          <a:p>
            <a:pPr marL="0" lvl="1">
              <a:spcBef>
                <a:spcPct val="0"/>
              </a:spcBef>
              <a:spcAft>
                <a:spcPts val="1200"/>
              </a:spcAft>
              <a:buNone/>
            </a:pPr>
            <a:r>
              <a:rPr lang="pt-BR" altLang="pt-BR" sz="2000" b="0" dirty="0"/>
              <a:t>Tubo em forma de </a:t>
            </a:r>
            <a:r>
              <a:rPr lang="pt-BR" altLang="pt-BR" sz="2000" b="0" dirty="0" smtClean="0"/>
              <a:t>“C” </a:t>
            </a:r>
            <a:r>
              <a:rPr lang="pt-BR" altLang="pt-BR" sz="2000" b="0" dirty="0"/>
              <a:t>é usado para pressões relativas entre 1 Kgf/cm2 e 100 Kgf/cm2 e tubo espiral é usado para pressões relativas acima de 100 Kgf/cm2.</a:t>
            </a:r>
          </a:p>
          <a:p>
            <a:pPr>
              <a:spcBef>
                <a:spcPct val="50000"/>
              </a:spcBef>
              <a:buFontTx/>
              <a:buNone/>
            </a:pPr>
            <a:endParaRPr lang="pt-BR" altLang="pt-BR" sz="2000" dirty="0"/>
          </a:p>
        </p:txBody>
      </p:sp>
      <p:graphicFrame>
        <p:nvGraphicFramePr>
          <p:cNvPr id="33796" name="Object 5"/>
          <p:cNvGraphicFramePr>
            <a:graphicFrameLocks noChangeAspect="1"/>
          </p:cNvGraphicFramePr>
          <p:nvPr/>
        </p:nvGraphicFramePr>
        <p:xfrm>
          <a:off x="623888" y="4321175"/>
          <a:ext cx="2740025" cy="3505200"/>
        </p:xfrm>
        <a:graphic>
          <a:graphicData uri="http://schemas.openxmlformats.org/presentationml/2006/ole">
            <mc:AlternateContent xmlns:mc="http://schemas.openxmlformats.org/markup-compatibility/2006">
              <mc:Choice xmlns:v="urn:schemas-microsoft-com:vml" Requires="v">
                <p:oleObj spid="_x0000_s34053" name="Figura" r:id="rId5" imgW="2830068" imgH="3619500" progId="Word.Picture.8">
                  <p:embed/>
                </p:oleObj>
              </mc:Choice>
              <mc:Fallback>
                <p:oleObj name="Figura" r:id="rId5" imgW="2830068" imgH="3619500" progId="Word.Picture.8">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3888" y="4321175"/>
                        <a:ext cx="2740025"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3797" name="Picture 6" descr="PBIN-F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95775" y="4249738"/>
            <a:ext cx="5761038" cy="352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3794"/>
                                        </p:tgtEl>
                                        <p:attrNameLst>
                                          <p:attrName>style.visibility</p:attrName>
                                        </p:attrNameLst>
                                      </p:cBhvr>
                                      <p:to>
                                        <p:strVal val="visible"/>
                                      </p:to>
                                    </p:set>
                                    <p:animEffect transition="in" filter="barn(outVertical)">
                                      <p:cBhvr>
                                        <p:cTn id="7" dur="500"/>
                                        <p:tgtEl>
                                          <p:spTgt spid="337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4"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6"/>
          <p:cNvSpPr>
            <a:spLocks noGrp="1" noChangeArrowheads="1"/>
          </p:cNvSpPr>
          <p:nvPr>
            <p:ph type="body" idx="1"/>
          </p:nvPr>
        </p:nvSpPr>
        <p:spPr>
          <a:xfrm>
            <a:off x="2711450" y="1008063"/>
            <a:ext cx="7767638" cy="6697662"/>
          </a:xfrm>
        </p:spPr>
        <p:txBody>
          <a:bodyPr/>
          <a:lstStyle/>
          <a:p>
            <a:pPr algn="just" eaLnBrk="1" hangingPunct="1">
              <a:lnSpc>
                <a:spcPct val="90000"/>
              </a:lnSpc>
              <a:buFontTx/>
              <a:buNone/>
            </a:pPr>
            <a:r>
              <a:rPr lang="en-US" altLang="pt-BR" sz="2100" dirty="0" smtClean="0"/>
              <a:t>	</a:t>
            </a:r>
            <a:r>
              <a:rPr lang="en-US" altLang="pt-BR" sz="2100" b="1" u="sng" dirty="0" err="1" smtClean="0"/>
              <a:t>Objetivos</a:t>
            </a:r>
            <a:r>
              <a:rPr lang="en-US" altLang="pt-BR" sz="2100" b="1" dirty="0" smtClean="0"/>
              <a:t> </a:t>
            </a:r>
            <a:r>
              <a:rPr lang="en-US" altLang="pt-BR" sz="2100" b="1" u="sng" dirty="0" err="1" smtClean="0"/>
              <a:t>específicos</a:t>
            </a:r>
            <a:r>
              <a:rPr lang="en-US" altLang="pt-BR" sz="2100" b="1" dirty="0" smtClean="0"/>
              <a:t>:</a:t>
            </a:r>
          </a:p>
          <a:p>
            <a:pPr algn="just" eaLnBrk="1" hangingPunct="1">
              <a:lnSpc>
                <a:spcPct val="90000"/>
              </a:lnSpc>
              <a:buFontTx/>
              <a:buNone/>
            </a:pPr>
            <a:endParaRPr lang="en-US" altLang="pt-BR" sz="2100" dirty="0" smtClean="0"/>
          </a:p>
          <a:p>
            <a:pPr algn="just" eaLnBrk="1" hangingPunct="1">
              <a:lnSpc>
                <a:spcPct val="90000"/>
              </a:lnSpc>
            </a:pPr>
            <a:r>
              <a:rPr lang="pt-BR" altLang="pt-BR" sz="2100" dirty="0" smtClean="0"/>
              <a:t>Propiciar visão global das disciplinas de instrumentação </a:t>
            </a:r>
            <a:r>
              <a:rPr lang="pt-BR" altLang="pt-BR" sz="2100" smtClean="0"/>
              <a:t>e automação industrial </a:t>
            </a:r>
            <a:r>
              <a:rPr lang="pt-BR" altLang="pt-BR" sz="2100" dirty="0" smtClean="0"/>
              <a:t>aos operadores e técnicos de manutenção envolvidos com instrumentação e controle de processo, segurança industrial, saúde e preservação do meio ambiente.</a:t>
            </a:r>
          </a:p>
          <a:p>
            <a:pPr algn="just" eaLnBrk="1" hangingPunct="1">
              <a:lnSpc>
                <a:spcPct val="90000"/>
              </a:lnSpc>
              <a:buFontTx/>
              <a:buNone/>
            </a:pPr>
            <a:endParaRPr lang="pt-BR" altLang="pt-BR" sz="2100" dirty="0" smtClean="0"/>
          </a:p>
          <a:p>
            <a:pPr algn="just" eaLnBrk="1" hangingPunct="1">
              <a:lnSpc>
                <a:spcPct val="90000"/>
              </a:lnSpc>
            </a:pPr>
            <a:r>
              <a:rPr lang="pt-BR" altLang="pt-BR" sz="2100" dirty="0" smtClean="0"/>
              <a:t>Informar como os instrumentos executam as funções segundo as variáveis do processo onde estes se encontram instalados.</a:t>
            </a:r>
          </a:p>
          <a:p>
            <a:pPr algn="just" eaLnBrk="1" hangingPunct="1">
              <a:lnSpc>
                <a:spcPct val="90000"/>
              </a:lnSpc>
              <a:buFontTx/>
              <a:buNone/>
            </a:pPr>
            <a:endParaRPr lang="pt-BR" altLang="pt-BR" sz="2100" dirty="0" smtClean="0"/>
          </a:p>
          <a:p>
            <a:pPr algn="just" eaLnBrk="1" hangingPunct="1">
              <a:lnSpc>
                <a:spcPct val="90000"/>
              </a:lnSpc>
            </a:pPr>
            <a:r>
              <a:rPr lang="pt-BR" altLang="pt-BR" sz="2100" dirty="0" smtClean="0"/>
              <a:t>Atender ao disposto na NR-13, para certificação de profissionais que atuam na operação e manutenção  de caldeira e de vasos de pressão em unidades de processo, itens 13.3.5 e 13.8.3.</a:t>
            </a:r>
          </a:p>
          <a:p>
            <a:pPr algn="just" eaLnBrk="1" hangingPunct="1">
              <a:lnSpc>
                <a:spcPct val="90000"/>
              </a:lnSpc>
              <a:buFontTx/>
              <a:buNone/>
            </a:pPr>
            <a:endParaRPr lang="pt-BR" altLang="pt-BR" sz="2100" dirty="0" smtClean="0"/>
          </a:p>
          <a:p>
            <a:pPr algn="just" eaLnBrk="1" hangingPunct="1">
              <a:lnSpc>
                <a:spcPct val="90000"/>
              </a:lnSpc>
            </a:pPr>
            <a:r>
              <a:rPr lang="pt-BR" altLang="pt-BR" sz="2100" dirty="0" smtClean="0"/>
              <a:t>Promover um entendimento da tecnologia usada pelos operadores e técnicos de manutenção nas suas rotinas.</a:t>
            </a:r>
          </a:p>
        </p:txBody>
      </p:sp>
      <p:sp>
        <p:nvSpPr>
          <p:cNvPr id="4099" name="Rectangle 8"/>
          <p:cNvSpPr>
            <a:spLocks noGrp="1" noChangeArrowheads="1"/>
          </p:cNvSpPr>
          <p:nvPr>
            <p:ph type="title"/>
          </p:nvPr>
        </p:nvSpPr>
        <p:spPr>
          <a:xfrm>
            <a:off x="2351088" y="144463"/>
            <a:ext cx="8224837" cy="762000"/>
          </a:xfrm>
          <a:noFill/>
        </p:spPr>
        <p:txBody>
          <a:bodyPr/>
          <a:lstStyle/>
          <a:p>
            <a:pPr defTabSz="914400" eaLnBrk="1" hangingPunct="1"/>
            <a:r>
              <a:rPr lang="pt-BR" altLang="pt-BR" sz="2800" smtClean="0"/>
              <a:t>Básico de Instrumentação e Controle - NR-13</a:t>
            </a: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806450" y="268288"/>
            <a:ext cx="10158413" cy="985837"/>
          </a:xfrm>
        </p:spPr>
        <p:txBody>
          <a:bodyPr/>
          <a:lstStyle/>
          <a:p>
            <a:pPr algn="l" eaLnBrk="1" hangingPunct="1"/>
            <a:r>
              <a:rPr lang="pt-BR" altLang="pt-BR" sz="2600" b="0" dirty="0" smtClean="0">
                <a:solidFill>
                  <a:schemeClr val="accent2"/>
                </a:solidFill>
              </a:rPr>
              <a:t>                               </a:t>
            </a:r>
            <a:r>
              <a:rPr lang="pt-BR" altLang="pt-BR" b="0" dirty="0" smtClean="0"/>
              <a:t>Desenho construtivo - Tubo de </a:t>
            </a:r>
            <a:r>
              <a:rPr lang="pt-BR" altLang="pt-BR" b="0" dirty="0" err="1" smtClean="0"/>
              <a:t>Bourdon</a:t>
            </a:r>
            <a:endParaRPr lang="pt-BR" altLang="pt-BR" dirty="0" smtClean="0"/>
          </a:p>
        </p:txBody>
      </p:sp>
      <p:graphicFrame>
        <p:nvGraphicFramePr>
          <p:cNvPr id="34819" name="Object 3"/>
          <p:cNvGraphicFramePr>
            <a:graphicFrameLocks noChangeAspect="1"/>
          </p:cNvGraphicFramePr>
          <p:nvPr>
            <p:extLst>
              <p:ext uri="{D42A27DB-BD31-4B8C-83A1-F6EECF244321}">
                <p14:modId xmlns:p14="http://schemas.microsoft.com/office/powerpoint/2010/main" val="1723133112"/>
              </p:ext>
            </p:extLst>
          </p:nvPr>
        </p:nvGraphicFramePr>
        <p:xfrm>
          <a:off x="1271613" y="1971675"/>
          <a:ext cx="9407525" cy="5021263"/>
        </p:xfrm>
        <a:graphic>
          <a:graphicData uri="http://schemas.openxmlformats.org/presentationml/2006/ole">
            <mc:AlternateContent xmlns:mc="http://schemas.openxmlformats.org/markup-compatibility/2006">
              <mc:Choice xmlns:v="urn:schemas-microsoft-com:vml" Requires="v">
                <p:oleObj spid="_x0000_s35074" name="Documento" r:id="rId4" imgW="3505200" imgH="1871472" progId="Word.Document.8">
                  <p:embed/>
                </p:oleObj>
              </mc:Choice>
              <mc:Fallback>
                <p:oleObj name="Documento" r:id="rId4" imgW="3505200" imgH="1871472" progId="Word.Document.8">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1613" y="1971675"/>
                        <a:ext cx="9407525" cy="5021263"/>
                      </a:xfrm>
                      <a:prstGeom prst="rect">
                        <a:avLst/>
                      </a:prstGeom>
                      <a:noFill/>
                      <a:ln w="12700">
                        <a:solidFill>
                          <a:srgbClr val="F70707"/>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p:txBody>
          <a:bodyPr/>
          <a:lstStyle/>
          <a:p>
            <a:pPr eaLnBrk="1" hangingPunct="1"/>
            <a:r>
              <a:rPr lang="pt-BR" altLang="pt-BR" sz="3400" b="0" dirty="0" smtClean="0"/>
              <a:t>Manômetro</a:t>
            </a:r>
          </a:p>
        </p:txBody>
      </p:sp>
      <p:sp>
        <p:nvSpPr>
          <p:cNvPr id="35843" name="Text Box 4"/>
          <p:cNvSpPr txBox="1">
            <a:spLocks noChangeArrowheads="1"/>
          </p:cNvSpPr>
          <p:nvPr/>
        </p:nvSpPr>
        <p:spPr bwMode="auto">
          <a:xfrm>
            <a:off x="2783781" y="1080716"/>
            <a:ext cx="7968357"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Blip>
                <a:blip r:embed="rId3"/>
              </a:buBlip>
              <a:defRPr sz="3000">
                <a:solidFill>
                  <a:schemeClr val="tx1"/>
                </a:solidFill>
                <a:latin typeface="Arial" charset="0"/>
              </a:defRPr>
            </a:lvl1pPr>
            <a:lvl2pPr>
              <a:spcBef>
                <a:spcPct val="20000"/>
              </a:spcBef>
              <a:buChar char="–"/>
              <a:defRPr sz="2800">
                <a:solidFill>
                  <a:schemeClr val="tx1"/>
                </a:solidFill>
                <a:latin typeface="Arial" charset="0"/>
              </a:defRPr>
            </a:lvl2pPr>
            <a:lvl3pPr marL="1143000" indent="-228600">
              <a:spcBef>
                <a:spcPct val="20000"/>
              </a:spcBef>
              <a:buChar char="•"/>
              <a:defRPr sz="2600">
                <a:solidFill>
                  <a:schemeClr val="tx1"/>
                </a:solidFill>
                <a:latin typeface="Arial" charset="0"/>
              </a:defRPr>
            </a:lvl3pPr>
            <a:lvl4pPr marL="1600200" indent="-228600">
              <a:spcBef>
                <a:spcPct val="20000"/>
              </a:spcBef>
              <a:buChar char="–"/>
              <a:defRPr sz="2400">
                <a:solidFill>
                  <a:schemeClr val="tx1"/>
                </a:solidFill>
                <a:latin typeface="Arial" charset="0"/>
              </a:defRPr>
            </a:lvl4pPr>
            <a:lvl5pPr marL="2057400" indent="-228600">
              <a:spcBef>
                <a:spcPct val="20000"/>
              </a:spcBef>
              <a:buChar char="»"/>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pPr>
              <a:spcBef>
                <a:spcPct val="0"/>
              </a:spcBef>
              <a:buFontTx/>
              <a:buNone/>
            </a:pPr>
            <a:r>
              <a:rPr lang="pt-BR" altLang="pt-BR" sz="2000" dirty="0"/>
              <a:t>Diafragma</a:t>
            </a:r>
          </a:p>
          <a:p>
            <a:pPr lvl="1">
              <a:spcBef>
                <a:spcPct val="0"/>
              </a:spcBef>
              <a:buFontTx/>
              <a:buNone/>
            </a:pPr>
            <a:endParaRPr lang="pt-BR" altLang="pt-BR" sz="1200" b="0" dirty="0"/>
          </a:p>
          <a:p>
            <a:pPr>
              <a:spcBef>
                <a:spcPct val="0"/>
              </a:spcBef>
              <a:buFontTx/>
              <a:buNone/>
            </a:pPr>
            <a:r>
              <a:rPr lang="pt-BR" altLang="pt-BR" sz="2000" b="0" dirty="0" smtClean="0"/>
              <a:t>A </a:t>
            </a:r>
            <a:r>
              <a:rPr lang="pt-BR" altLang="pt-BR" sz="2000" b="0" dirty="0"/>
              <a:t>deformação do diafragma é proporcional e linear com a pressão.</a:t>
            </a:r>
          </a:p>
          <a:p>
            <a:pPr>
              <a:spcBef>
                <a:spcPct val="0"/>
              </a:spcBef>
              <a:buFontTx/>
              <a:buNone/>
            </a:pPr>
            <a:r>
              <a:rPr lang="pt-BR" altLang="pt-BR" sz="2000" b="0" dirty="0" smtClean="0"/>
              <a:t>Medindo-se </a:t>
            </a:r>
            <a:r>
              <a:rPr lang="pt-BR" altLang="pt-BR" sz="2000" b="0" dirty="0"/>
              <a:t>esta deformação estaremos medindo indiretamente a pressão. </a:t>
            </a:r>
          </a:p>
          <a:p>
            <a:pPr>
              <a:spcBef>
                <a:spcPct val="50000"/>
              </a:spcBef>
              <a:buFontTx/>
              <a:buNone/>
            </a:pPr>
            <a:r>
              <a:rPr lang="pt-BR" altLang="pt-BR" sz="2000" b="0" dirty="0" smtClean="0"/>
              <a:t>Os </a:t>
            </a:r>
            <a:r>
              <a:rPr lang="pt-BR" altLang="pt-BR" sz="2000" b="0" dirty="0"/>
              <a:t>Manômetros baseados em diafragma são geralmente usados para medição de baixas pressões relativas, absolutas ou diferenciais.</a:t>
            </a:r>
          </a:p>
        </p:txBody>
      </p:sp>
      <p:pic>
        <p:nvPicPr>
          <p:cNvPr id="35844" name="Picture 5" descr="Modelo F5503 - Princípio de Mediçã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088" y="3673475"/>
            <a:ext cx="2879725" cy="277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6" descr="DG 95-IN e DG 96-I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3700" y="3816350"/>
            <a:ext cx="3816350"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6" name="Text Box 8"/>
          <p:cNvSpPr txBox="1">
            <a:spLocks noChangeArrowheads="1"/>
          </p:cNvSpPr>
          <p:nvPr/>
        </p:nvSpPr>
        <p:spPr bwMode="auto">
          <a:xfrm>
            <a:off x="6484938" y="6913563"/>
            <a:ext cx="4267200" cy="623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3"/>
              </a:buBlip>
              <a:defRPr sz="30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600">
                <a:solidFill>
                  <a:schemeClr val="tx1"/>
                </a:solidFill>
                <a:latin typeface="Arial" charset="0"/>
              </a:defRPr>
            </a:lvl3pPr>
            <a:lvl4pPr marL="1600200" indent="-228600">
              <a:spcBef>
                <a:spcPct val="20000"/>
              </a:spcBef>
              <a:buChar char="–"/>
              <a:defRPr sz="2400">
                <a:solidFill>
                  <a:schemeClr val="tx1"/>
                </a:solidFill>
                <a:latin typeface="Arial" charset="0"/>
              </a:defRPr>
            </a:lvl4pPr>
            <a:lvl5pPr marL="2057400" indent="-228600">
              <a:spcBef>
                <a:spcPct val="20000"/>
              </a:spcBef>
              <a:buChar char="»"/>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pPr algn="ctr">
              <a:spcBef>
                <a:spcPct val="50000"/>
              </a:spcBef>
              <a:buFontTx/>
              <a:buNone/>
            </a:pPr>
            <a:r>
              <a:rPr lang="en-US" altLang="pt-BR" sz="1400"/>
              <a:t>MANÔMETRO DIFERENCIAL</a:t>
            </a:r>
          </a:p>
          <a:p>
            <a:pPr algn="ctr">
              <a:spcBef>
                <a:spcPct val="50000"/>
              </a:spcBef>
              <a:buFontTx/>
              <a:buNone/>
            </a:pPr>
            <a:r>
              <a:rPr lang="en-US" altLang="pt-BR" sz="1400"/>
              <a:t>BAIXO DIFERENCIAL ALTA ESTÁTICA</a:t>
            </a:r>
          </a:p>
        </p:txBody>
      </p:sp>
      <p:pic>
        <p:nvPicPr>
          <p:cNvPr id="35847"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1813" y="3600450"/>
            <a:ext cx="3671887" cy="345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5842"/>
                                        </p:tgtEl>
                                        <p:attrNameLst>
                                          <p:attrName>style.visibility</p:attrName>
                                        </p:attrNameLst>
                                      </p:cBhvr>
                                      <p:to>
                                        <p:strVal val="visible"/>
                                      </p:to>
                                    </p:set>
                                    <p:animEffect transition="in" filter="barn(outVertical)">
                                      <p:cBhvr>
                                        <p:cTn id="7" dur="500"/>
                                        <p:tgtEl>
                                          <p:spTgt spid="358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p:cNvSpPr>
            <a:spLocks noGrp="1" noChangeArrowheads="1"/>
          </p:cNvSpPr>
          <p:nvPr>
            <p:ph type="title" idx="4294967295"/>
          </p:nvPr>
        </p:nvSpPr>
        <p:spPr/>
        <p:txBody>
          <a:bodyPr/>
          <a:lstStyle/>
          <a:p>
            <a:pPr eaLnBrk="1" hangingPunct="1"/>
            <a:r>
              <a:rPr lang="pt-BR" altLang="pt-BR" sz="3400" b="0" smtClean="0"/>
              <a:t>Manômetro</a:t>
            </a:r>
          </a:p>
        </p:txBody>
      </p:sp>
      <p:sp>
        <p:nvSpPr>
          <p:cNvPr id="36867" name="Text Box 4"/>
          <p:cNvSpPr txBox="1">
            <a:spLocks noChangeArrowheads="1"/>
          </p:cNvSpPr>
          <p:nvPr/>
        </p:nvSpPr>
        <p:spPr bwMode="auto">
          <a:xfrm>
            <a:off x="3235326" y="1038225"/>
            <a:ext cx="7324724"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Blip>
                <a:blip r:embed="rId3"/>
              </a:buBlip>
              <a:defRPr sz="3000">
                <a:solidFill>
                  <a:schemeClr val="tx1"/>
                </a:solidFill>
                <a:latin typeface="Arial" charset="0"/>
              </a:defRPr>
            </a:lvl1pPr>
            <a:lvl2pPr>
              <a:spcBef>
                <a:spcPct val="20000"/>
              </a:spcBef>
              <a:buChar char="–"/>
              <a:defRPr sz="2800">
                <a:solidFill>
                  <a:schemeClr val="tx1"/>
                </a:solidFill>
                <a:latin typeface="Arial" charset="0"/>
              </a:defRPr>
            </a:lvl2pPr>
            <a:lvl3pPr marL="1143000" indent="-228600">
              <a:spcBef>
                <a:spcPct val="20000"/>
              </a:spcBef>
              <a:buChar char="•"/>
              <a:defRPr sz="2600">
                <a:solidFill>
                  <a:schemeClr val="tx1"/>
                </a:solidFill>
                <a:latin typeface="Arial" charset="0"/>
              </a:defRPr>
            </a:lvl3pPr>
            <a:lvl4pPr marL="1600200" indent="-228600">
              <a:spcBef>
                <a:spcPct val="20000"/>
              </a:spcBef>
              <a:buChar char="–"/>
              <a:defRPr sz="2400">
                <a:solidFill>
                  <a:schemeClr val="tx1"/>
                </a:solidFill>
                <a:latin typeface="Arial" charset="0"/>
              </a:defRPr>
            </a:lvl4pPr>
            <a:lvl5pPr marL="2057400" indent="-228600">
              <a:spcBef>
                <a:spcPct val="20000"/>
              </a:spcBef>
              <a:buChar char="»"/>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pPr>
              <a:spcBef>
                <a:spcPct val="0"/>
              </a:spcBef>
              <a:buNone/>
            </a:pPr>
            <a:r>
              <a:rPr lang="pt-BR" altLang="pt-BR" sz="2000" dirty="0"/>
              <a:t>Fole</a:t>
            </a:r>
          </a:p>
          <a:p>
            <a:pPr>
              <a:spcBef>
                <a:spcPct val="0"/>
              </a:spcBef>
              <a:buNone/>
            </a:pPr>
            <a:r>
              <a:rPr lang="pt-BR" altLang="pt-BR" sz="2000" b="0" dirty="0"/>
              <a:t>Age como uma pilha de diafragmas, podendo então medir pressões menores com maior sensibilidade (um fole de dois diafragmas é chamado de cápsula)</a:t>
            </a:r>
          </a:p>
          <a:p>
            <a:pPr>
              <a:spcBef>
                <a:spcPct val="50000"/>
              </a:spcBef>
              <a:buFontTx/>
              <a:buNone/>
            </a:pPr>
            <a:endParaRPr lang="pt-BR" altLang="pt-BR" sz="2000" dirty="0"/>
          </a:p>
        </p:txBody>
      </p:sp>
      <p:pic>
        <p:nvPicPr>
          <p:cNvPr id="36868" name="Picture 5" descr="Modelo 11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1813" y="2881313"/>
            <a:ext cx="7488237" cy="453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Text Box 6"/>
          <p:cNvSpPr txBox="1">
            <a:spLocks noChangeArrowheads="1"/>
          </p:cNvSpPr>
          <p:nvPr/>
        </p:nvSpPr>
        <p:spPr bwMode="auto">
          <a:xfrm>
            <a:off x="4872013" y="7129388"/>
            <a:ext cx="32464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Blip>
                <a:blip r:embed="rId3"/>
              </a:buBlip>
              <a:defRPr sz="30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600">
                <a:solidFill>
                  <a:schemeClr val="tx1"/>
                </a:solidFill>
                <a:latin typeface="Arial" charset="0"/>
              </a:defRPr>
            </a:lvl3pPr>
            <a:lvl4pPr marL="1600200" indent="-228600">
              <a:spcBef>
                <a:spcPct val="20000"/>
              </a:spcBef>
              <a:buChar char="–"/>
              <a:defRPr sz="2400">
                <a:solidFill>
                  <a:schemeClr val="tx1"/>
                </a:solidFill>
                <a:latin typeface="Arial" charset="0"/>
              </a:defRPr>
            </a:lvl4pPr>
            <a:lvl5pPr marL="2057400" indent="-228600">
              <a:spcBef>
                <a:spcPct val="20000"/>
              </a:spcBef>
              <a:buChar char="»"/>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pPr algn="ctr">
              <a:spcBef>
                <a:spcPct val="50000"/>
              </a:spcBef>
              <a:buFontTx/>
              <a:buNone/>
            </a:pPr>
            <a:r>
              <a:rPr lang="en-US" altLang="pt-BR" sz="1400" dirty="0"/>
              <a:t>MANÔMETRO SENSOR TIPO FOLE</a:t>
            </a:r>
          </a:p>
        </p:txBody>
      </p:sp>
      <p:pic>
        <p:nvPicPr>
          <p:cNvPr id="3687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963" y="2881313"/>
            <a:ext cx="2900362" cy="453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6866"/>
                                        </p:tgtEl>
                                        <p:attrNameLst>
                                          <p:attrName>style.visibility</p:attrName>
                                        </p:attrNameLst>
                                      </p:cBhvr>
                                      <p:to>
                                        <p:strVal val="visible"/>
                                      </p:to>
                                    </p:set>
                                    <p:animEffect transition="in" filter="barn(outVertical)">
                                      <p:cBhvr>
                                        <p:cTn id="7" dur="500"/>
                                        <p:tgtEl>
                                          <p:spTgt spid="368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2263324" y="216620"/>
            <a:ext cx="8224838" cy="765175"/>
          </a:xfrm>
        </p:spPr>
        <p:txBody>
          <a:bodyPr/>
          <a:lstStyle/>
          <a:p>
            <a:pPr eaLnBrk="1" hangingPunct="1"/>
            <a:r>
              <a:rPr lang="pt-BR" altLang="pt-BR" sz="2600" dirty="0" smtClean="0"/>
              <a:t>Transmissor de pressão e manômetro</a:t>
            </a:r>
          </a:p>
        </p:txBody>
      </p:sp>
      <p:sp>
        <p:nvSpPr>
          <p:cNvPr id="37891" name="Rectangle 3"/>
          <p:cNvSpPr>
            <a:spLocks noGrp="1" noChangeArrowheads="1"/>
          </p:cNvSpPr>
          <p:nvPr>
            <p:ph type="body" idx="1"/>
          </p:nvPr>
        </p:nvSpPr>
        <p:spPr>
          <a:xfrm>
            <a:off x="2744788" y="1447800"/>
            <a:ext cx="7766050" cy="5791200"/>
          </a:xfrm>
        </p:spPr>
        <p:txBody>
          <a:bodyPr/>
          <a:lstStyle/>
          <a:p>
            <a:pPr eaLnBrk="1" hangingPunct="1"/>
            <a:endParaRPr lang="pt-BR" altLang="pt-BR" smtClean="0"/>
          </a:p>
        </p:txBody>
      </p:sp>
      <p:pic>
        <p:nvPicPr>
          <p:cNvPr id="37892" name="Picture 4" descr="IMG_0021_1024x76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413" y="1238250"/>
            <a:ext cx="8591550" cy="644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p:cNvSpPr>
            <a:spLocks noGrp="1" noChangeArrowheads="1"/>
          </p:cNvSpPr>
          <p:nvPr>
            <p:ph type="title" idx="4294967295"/>
          </p:nvPr>
        </p:nvSpPr>
        <p:spPr>
          <a:xfrm>
            <a:off x="3013075" y="227013"/>
            <a:ext cx="7497763" cy="765175"/>
          </a:xfrm>
          <a:noFill/>
        </p:spPr>
        <p:txBody>
          <a:bodyPr lIns="106405" tIns="52269" rIns="106405" bIns="52269" anchor="b"/>
          <a:lstStyle/>
          <a:p>
            <a:pPr eaLnBrk="1" hangingPunct="1"/>
            <a:r>
              <a:rPr lang="pt-BR" altLang="pt-BR" smtClean="0"/>
              <a:t>Instrumentos de pressão</a:t>
            </a:r>
          </a:p>
        </p:txBody>
      </p:sp>
      <p:sp>
        <p:nvSpPr>
          <p:cNvPr id="49155" name="Rectangle 3"/>
          <p:cNvSpPr>
            <a:spLocks noGrp="1" noChangeArrowheads="1"/>
          </p:cNvSpPr>
          <p:nvPr>
            <p:ph type="body" idx="4294967295"/>
          </p:nvPr>
        </p:nvSpPr>
        <p:spPr>
          <a:xfrm>
            <a:off x="2711773" y="1368748"/>
            <a:ext cx="8040365" cy="5737225"/>
          </a:xfrm>
          <a:noFill/>
        </p:spPr>
        <p:txBody>
          <a:bodyPr lIns="106405" tIns="52269" rIns="106405" bIns="52269"/>
          <a:lstStyle/>
          <a:p>
            <a:pPr marL="0" indent="0" eaLnBrk="1" hangingPunct="1">
              <a:buNone/>
            </a:pPr>
            <a:r>
              <a:rPr lang="pt-BR" altLang="pt-BR" dirty="0" smtClean="0"/>
              <a:t>Tipos de elementos sensores elétricos para medição de pressão</a:t>
            </a:r>
          </a:p>
          <a:p>
            <a:pPr marL="457200" lvl="1" indent="-457200" eaLnBrk="1" hangingPunct="1"/>
            <a:r>
              <a:rPr lang="pt-BR" altLang="pt-BR" sz="3000" dirty="0" smtClean="0">
                <a:ea typeface="+mn-ea"/>
                <a:cs typeface="+mn-cs"/>
              </a:rPr>
              <a:t>Célula </a:t>
            </a:r>
            <a:r>
              <a:rPr lang="pt-BR" altLang="pt-BR" sz="3000" dirty="0">
                <a:ea typeface="+mn-ea"/>
                <a:cs typeface="+mn-cs"/>
              </a:rPr>
              <a:t>capacitiva </a:t>
            </a:r>
          </a:p>
          <a:p>
            <a:pPr marL="457200" lvl="1" indent="-457200" eaLnBrk="1" hangingPunct="1"/>
            <a:r>
              <a:rPr lang="pt-BR" altLang="pt-BR" sz="3000" dirty="0" err="1" smtClean="0">
                <a:ea typeface="+mn-ea"/>
                <a:cs typeface="+mn-cs"/>
              </a:rPr>
              <a:t>Piezo-elétrico</a:t>
            </a:r>
            <a:r>
              <a:rPr lang="pt-BR" altLang="pt-BR" sz="3000" dirty="0" smtClean="0">
                <a:ea typeface="+mn-ea"/>
                <a:cs typeface="+mn-cs"/>
              </a:rPr>
              <a:t> </a:t>
            </a:r>
            <a:r>
              <a:rPr lang="pt-BR" altLang="pt-BR" sz="3000" dirty="0">
                <a:ea typeface="+mn-ea"/>
                <a:cs typeface="+mn-cs"/>
              </a:rPr>
              <a:t>(características dos cristais, gera DDP)</a:t>
            </a:r>
          </a:p>
          <a:p>
            <a:pPr marL="457200" lvl="1" indent="-457200" eaLnBrk="1" hangingPunct="1"/>
            <a:r>
              <a:rPr lang="pt-BR" altLang="pt-BR" sz="3000" dirty="0"/>
              <a:t>Piezo-</a:t>
            </a:r>
            <a:r>
              <a:rPr lang="pt-BR" altLang="pt-BR" sz="3000" dirty="0" smtClean="0">
                <a:ea typeface="+mn-ea"/>
                <a:cs typeface="+mn-cs"/>
              </a:rPr>
              <a:t>resistivo </a:t>
            </a:r>
            <a:r>
              <a:rPr lang="pt-BR" altLang="pt-BR" sz="3000" dirty="0">
                <a:ea typeface="+mn-ea"/>
                <a:cs typeface="+mn-cs"/>
              </a:rPr>
              <a:t>(características dos cristais varia resistência)</a:t>
            </a:r>
          </a:p>
          <a:p>
            <a:pPr marL="457200" lvl="1" indent="-457200" eaLnBrk="1" hangingPunct="1"/>
            <a:r>
              <a:rPr lang="pt-BR" altLang="pt-BR" sz="3000" dirty="0" err="1" smtClean="0">
                <a:ea typeface="+mn-ea"/>
                <a:cs typeface="+mn-cs"/>
              </a:rPr>
              <a:t>Strain</a:t>
            </a:r>
            <a:r>
              <a:rPr lang="pt-BR" altLang="pt-BR" sz="3000" dirty="0" smtClean="0">
                <a:ea typeface="+mn-ea"/>
                <a:cs typeface="+mn-cs"/>
              </a:rPr>
              <a:t> </a:t>
            </a:r>
            <a:r>
              <a:rPr lang="pt-BR" altLang="pt-BR" sz="3000" dirty="0" err="1">
                <a:ea typeface="+mn-ea"/>
                <a:cs typeface="+mn-cs"/>
              </a:rPr>
              <a:t>gage</a:t>
            </a:r>
            <a:r>
              <a:rPr lang="pt-BR" altLang="pt-BR" sz="3000" dirty="0">
                <a:ea typeface="+mn-ea"/>
                <a:cs typeface="+mn-cs"/>
              </a:rPr>
              <a:t> (</a:t>
            </a:r>
            <a:r>
              <a:rPr lang="pt-BR" altLang="pt-BR" sz="3000" dirty="0" err="1">
                <a:ea typeface="+mn-ea"/>
                <a:cs typeface="+mn-cs"/>
              </a:rPr>
              <a:t>extensômetros</a:t>
            </a:r>
            <a:r>
              <a:rPr lang="pt-BR" altLang="pt-BR" sz="3000" dirty="0">
                <a:ea typeface="+mn-ea"/>
                <a:cs typeface="+mn-cs"/>
              </a:rPr>
              <a:t> </a:t>
            </a:r>
            <a:r>
              <a:rPr lang="pt-BR" altLang="pt-BR" sz="3000" dirty="0" smtClean="0">
                <a:ea typeface="+mn-ea"/>
                <a:cs typeface="+mn-cs"/>
              </a:rPr>
              <a:t>elétricos – resistência variável)</a:t>
            </a:r>
            <a:endParaRPr lang="pt-BR" altLang="pt-BR" sz="2600" dirty="0" smtClean="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49155">
                                            <p:txEl>
                                              <p:pRg st="0" end="0"/>
                                            </p:txEl>
                                          </p:spTgt>
                                        </p:tgtEl>
                                        <p:attrNameLst>
                                          <p:attrName>style.visibility</p:attrName>
                                        </p:attrNameLst>
                                      </p:cBhvr>
                                      <p:to>
                                        <p:strVal val="visible"/>
                                      </p:to>
                                    </p:set>
                                    <p:anim to="" calcmode="lin" valueType="num">
                                      <p:cBhvr>
                                        <p:cTn id="7" dur="1" fill="hold"/>
                                        <p:tgtEl>
                                          <p:spTgt spid="49155">
                                            <p:txEl>
                                              <p:pRg st="0" end="0"/>
                                            </p:txEl>
                                          </p:spTgt>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grpId="0" nodeType="clickEffect">
                                  <p:stCondLst>
                                    <p:cond delay="0"/>
                                  </p:stCondLst>
                                  <p:childTnLst>
                                    <p:set>
                                      <p:cBhvr>
                                        <p:cTn id="11" dur="1" fill="hold">
                                          <p:stCondLst>
                                            <p:cond delay="499"/>
                                          </p:stCondLst>
                                        </p:cTn>
                                        <p:tgtEl>
                                          <p:spTgt spid="49155">
                                            <p:txEl>
                                              <p:pRg st="1" end="1"/>
                                            </p:txEl>
                                          </p:spTgt>
                                        </p:tgtEl>
                                        <p:attrNameLst>
                                          <p:attrName>style.visibility</p:attrName>
                                        </p:attrNameLst>
                                      </p:cBhvr>
                                      <p:to>
                                        <p:strVal val="visible"/>
                                      </p:to>
                                    </p:set>
                                    <p:anim to="" calcmode="lin" valueType="num">
                                      <p:cBhvr>
                                        <p:cTn id="12" dur="1" fill="hold"/>
                                        <p:tgtEl>
                                          <p:spTgt spid="49155">
                                            <p:txEl>
                                              <p:pRg st="1" end="1"/>
                                            </p:txEl>
                                          </p:spTgt>
                                        </p:tgtEl>
                                        <p:attrNameLst>
                                          <p:attrName/>
                                        </p:attrNameLst>
                                      </p:cBhvr>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4" presetClass="entr" presetSubtype="0" fill="hold" grpId="0" nodeType="clickEffect">
                                  <p:stCondLst>
                                    <p:cond delay="0"/>
                                  </p:stCondLst>
                                  <p:childTnLst>
                                    <p:set>
                                      <p:cBhvr>
                                        <p:cTn id="16" dur="1" fill="hold">
                                          <p:stCondLst>
                                            <p:cond delay="499"/>
                                          </p:stCondLst>
                                        </p:cTn>
                                        <p:tgtEl>
                                          <p:spTgt spid="49155">
                                            <p:txEl>
                                              <p:pRg st="2" end="2"/>
                                            </p:txEl>
                                          </p:spTgt>
                                        </p:tgtEl>
                                        <p:attrNameLst>
                                          <p:attrName>style.visibility</p:attrName>
                                        </p:attrNameLst>
                                      </p:cBhvr>
                                      <p:to>
                                        <p:strVal val="visible"/>
                                      </p:to>
                                    </p:set>
                                    <p:anim to="" calcmode="lin" valueType="num">
                                      <p:cBhvr>
                                        <p:cTn id="17" dur="1" fill="hold"/>
                                        <p:tgtEl>
                                          <p:spTgt spid="49155">
                                            <p:txEl>
                                              <p:pRg st="2" end="2"/>
                                            </p:txEl>
                                          </p:spTgt>
                                        </p:tgtEl>
                                        <p:attrNameLst>
                                          <p:attrName/>
                                        </p:attrNameLst>
                                      </p:cBhvr>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4" presetClass="entr" presetSubtype="0" fill="hold" grpId="0" nodeType="clickEffect">
                                  <p:stCondLst>
                                    <p:cond delay="0"/>
                                  </p:stCondLst>
                                  <p:childTnLst>
                                    <p:set>
                                      <p:cBhvr>
                                        <p:cTn id="21" dur="1" fill="hold">
                                          <p:stCondLst>
                                            <p:cond delay="499"/>
                                          </p:stCondLst>
                                        </p:cTn>
                                        <p:tgtEl>
                                          <p:spTgt spid="49155">
                                            <p:txEl>
                                              <p:pRg st="3" end="3"/>
                                            </p:txEl>
                                          </p:spTgt>
                                        </p:tgtEl>
                                        <p:attrNameLst>
                                          <p:attrName>style.visibility</p:attrName>
                                        </p:attrNameLst>
                                      </p:cBhvr>
                                      <p:to>
                                        <p:strVal val="visible"/>
                                      </p:to>
                                    </p:set>
                                    <p:anim to="" calcmode="lin" valueType="num">
                                      <p:cBhvr>
                                        <p:cTn id="22" dur="1" fill="hold"/>
                                        <p:tgtEl>
                                          <p:spTgt spid="49155">
                                            <p:txEl>
                                              <p:pRg st="3" end="3"/>
                                            </p:txEl>
                                          </p:spTgt>
                                        </p:tgtEl>
                                        <p:attrNameLst>
                                          <p:attrName/>
                                        </p:attrNameLst>
                                      </p:cBhvr>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4" presetClass="entr" presetSubtype="0" fill="hold" grpId="0" nodeType="clickEffect">
                                  <p:stCondLst>
                                    <p:cond delay="0"/>
                                  </p:stCondLst>
                                  <p:childTnLst>
                                    <p:set>
                                      <p:cBhvr>
                                        <p:cTn id="26" dur="1" fill="hold">
                                          <p:stCondLst>
                                            <p:cond delay="499"/>
                                          </p:stCondLst>
                                        </p:cTn>
                                        <p:tgtEl>
                                          <p:spTgt spid="49155">
                                            <p:txEl>
                                              <p:pRg st="4" end="4"/>
                                            </p:txEl>
                                          </p:spTgt>
                                        </p:tgtEl>
                                        <p:attrNameLst>
                                          <p:attrName>style.visibility</p:attrName>
                                        </p:attrNameLst>
                                      </p:cBhvr>
                                      <p:to>
                                        <p:strVal val="visible"/>
                                      </p:to>
                                    </p:set>
                                    <p:anim to="" calcmode="lin" valueType="num">
                                      <p:cBhvr>
                                        <p:cTn id="27" dur="1" fill="hold"/>
                                        <p:tgtEl>
                                          <p:spTgt spid="49155">
                                            <p:txEl>
                                              <p:pRg st="4" end="4"/>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build="p" bldLvl="2"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a:xfrm>
            <a:off x="2286000" y="227013"/>
            <a:ext cx="8224838" cy="765175"/>
          </a:xfrm>
          <a:noFill/>
        </p:spPr>
        <p:txBody>
          <a:bodyPr lIns="106405" tIns="52269" rIns="106405" bIns="52269" anchor="b"/>
          <a:lstStyle/>
          <a:p>
            <a:pPr eaLnBrk="1" hangingPunct="1"/>
            <a:r>
              <a:rPr lang="pt-BR" altLang="pt-BR" dirty="0" smtClean="0"/>
              <a:t>Instrumentos de pressão</a:t>
            </a:r>
          </a:p>
        </p:txBody>
      </p:sp>
      <p:sp>
        <p:nvSpPr>
          <p:cNvPr id="592899" name="Rectangle 3"/>
          <p:cNvSpPr>
            <a:spLocks noGrp="1" noChangeArrowheads="1"/>
          </p:cNvSpPr>
          <p:nvPr>
            <p:ph type="body" sz="half" idx="4294967295"/>
          </p:nvPr>
        </p:nvSpPr>
        <p:spPr>
          <a:xfrm>
            <a:off x="4223941" y="1156718"/>
            <a:ext cx="5854849" cy="622176"/>
          </a:xfrm>
          <a:noFill/>
        </p:spPr>
        <p:txBody>
          <a:bodyPr lIns="106405" tIns="52269" rIns="106405" bIns="52269">
            <a:normAutofit/>
          </a:bodyPr>
          <a:lstStyle/>
          <a:p>
            <a:pPr marL="0" lvl="4" indent="0" algn="ctr" eaLnBrk="1" hangingPunct="1">
              <a:spcBef>
                <a:spcPts val="0"/>
              </a:spcBef>
              <a:buFontTx/>
              <a:buNone/>
            </a:pPr>
            <a:r>
              <a:rPr lang="pt-BR" altLang="pt-BR" sz="3200" b="1" dirty="0" smtClean="0"/>
              <a:t>CÉLULA CAPACITIVA</a:t>
            </a:r>
          </a:p>
        </p:txBody>
      </p:sp>
      <p:pic>
        <p:nvPicPr>
          <p:cNvPr id="592900" name="Picture 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23000" y="3949700"/>
            <a:ext cx="4133850" cy="338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2" name="Text Box 6"/>
          <p:cNvSpPr txBox="1">
            <a:spLocks noChangeArrowheads="1"/>
          </p:cNvSpPr>
          <p:nvPr/>
        </p:nvSpPr>
        <p:spPr bwMode="auto">
          <a:xfrm>
            <a:off x="6137275" y="4116388"/>
            <a:ext cx="38100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107524" tIns="53762" rIns="107524" bIns="53762">
            <a:spAutoFit/>
          </a:bodyPr>
          <a:lstStyle>
            <a:lvl1pPr defTabSz="1074738">
              <a:spcBef>
                <a:spcPct val="20000"/>
              </a:spcBef>
              <a:buBlip>
                <a:blip r:embed="rId5"/>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spcBef>
                <a:spcPct val="50000"/>
              </a:spcBef>
              <a:buFontTx/>
              <a:buNone/>
            </a:pPr>
            <a:endParaRPr lang="pt-BR" altLang="pt-BR" sz="1400" b="0">
              <a:latin typeface="Times New Roman" pitchFamily="18" charset="0"/>
            </a:endParaRPr>
          </a:p>
        </p:txBody>
      </p:sp>
      <p:pic>
        <p:nvPicPr>
          <p:cNvPr id="59290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8757" y="4352925"/>
            <a:ext cx="4578350" cy="298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2904" name="Picture 8" descr="pressaoforcaarea"/>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1227138" y="1492250"/>
            <a:ext cx="2292350" cy="2695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2" name="Objeto 1"/>
          <p:cNvGraphicFramePr>
            <a:graphicFrameLocks noChangeAspect="1"/>
          </p:cNvGraphicFramePr>
          <p:nvPr>
            <p:extLst>
              <p:ext uri="{D42A27DB-BD31-4B8C-83A1-F6EECF244321}">
                <p14:modId xmlns:p14="http://schemas.microsoft.com/office/powerpoint/2010/main" val="1132685707"/>
              </p:ext>
            </p:extLst>
          </p:nvPr>
        </p:nvGraphicFramePr>
        <p:xfrm>
          <a:off x="4427116" y="1876872"/>
          <a:ext cx="1553492" cy="963165"/>
        </p:xfrm>
        <a:graphic>
          <a:graphicData uri="http://schemas.openxmlformats.org/presentationml/2006/ole">
            <mc:AlternateContent xmlns:mc="http://schemas.openxmlformats.org/markup-compatibility/2006">
              <mc:Choice xmlns:v="urn:schemas-microsoft-com:vml" Requires="v">
                <p:oleObj spid="_x0000_s121067" name="Equação" r:id="rId8" imgW="634680" imgH="393480" progId="Equation.3">
                  <p:embed/>
                </p:oleObj>
              </mc:Choice>
              <mc:Fallback>
                <p:oleObj name="Equação" r:id="rId8" imgW="634680" imgH="393480" progId="Equation.3">
                  <p:embed/>
                  <p:pic>
                    <p:nvPicPr>
                      <p:cNvPr id="0" name=""/>
                      <p:cNvPicPr/>
                      <p:nvPr/>
                    </p:nvPicPr>
                    <p:blipFill>
                      <a:blip r:embed="rId9"/>
                      <a:stretch>
                        <a:fillRect/>
                      </a:stretch>
                    </p:blipFill>
                    <p:spPr>
                      <a:xfrm>
                        <a:off x="4427116" y="1876872"/>
                        <a:ext cx="1553492" cy="963165"/>
                      </a:xfrm>
                      <a:prstGeom prst="rect">
                        <a:avLst/>
                      </a:prstGeom>
                    </p:spPr>
                  </p:pic>
                </p:oleObj>
              </mc:Fallback>
            </mc:AlternateContent>
          </a:graphicData>
        </a:graphic>
      </p:graphicFrame>
      <p:sp>
        <p:nvSpPr>
          <p:cNvPr id="4" name="CaixaDeTexto 3"/>
          <p:cNvSpPr txBox="1"/>
          <p:nvPr/>
        </p:nvSpPr>
        <p:spPr>
          <a:xfrm>
            <a:off x="6888237" y="1778894"/>
            <a:ext cx="3672407" cy="1569660"/>
          </a:xfrm>
          <a:prstGeom prst="rect">
            <a:avLst/>
          </a:prstGeom>
          <a:noFill/>
        </p:spPr>
        <p:txBody>
          <a:bodyPr wrap="square" rtlCol="0">
            <a:spAutoFit/>
          </a:bodyPr>
          <a:lstStyle/>
          <a:p>
            <a:r>
              <a:rPr lang="pt-BR" sz="2400" b="0" dirty="0">
                <a:solidFill>
                  <a:schemeClr val="tx1"/>
                </a:solidFill>
              </a:rPr>
              <a:t>O</a:t>
            </a:r>
            <a:r>
              <a:rPr lang="pt-BR" sz="2400" b="0" dirty="0" smtClean="0">
                <a:solidFill>
                  <a:schemeClr val="tx1"/>
                </a:solidFill>
              </a:rPr>
              <a:t>nde:</a:t>
            </a:r>
          </a:p>
          <a:p>
            <a:r>
              <a:rPr lang="pt-BR" sz="2400" b="0" dirty="0" smtClean="0">
                <a:solidFill>
                  <a:schemeClr val="tx1"/>
                </a:solidFill>
              </a:rPr>
              <a:t>k= constante dielétrica</a:t>
            </a:r>
          </a:p>
          <a:p>
            <a:r>
              <a:rPr lang="pt-BR" sz="2400" b="0" dirty="0" smtClean="0">
                <a:solidFill>
                  <a:schemeClr val="tx1"/>
                </a:solidFill>
              </a:rPr>
              <a:t>a= área</a:t>
            </a:r>
          </a:p>
          <a:p>
            <a:r>
              <a:rPr lang="pt-BR" sz="2400" b="0" dirty="0" smtClean="0">
                <a:solidFill>
                  <a:schemeClr val="tx1"/>
                </a:solidFill>
              </a:rPr>
              <a:t>d= distância entre placas</a:t>
            </a:r>
            <a:endParaRPr lang="pt-BR" sz="2400" b="0" dirty="0">
              <a:solidFill>
                <a:schemeClr val="tx1"/>
              </a:solidFill>
            </a:endParaRPr>
          </a:p>
        </p:txBody>
      </p:sp>
      <mc:AlternateContent xmlns:mc="http://schemas.openxmlformats.org/markup-compatibility/2006" xmlns:a14="http://schemas.microsoft.com/office/drawing/2010/main">
        <mc:Choice Requires="a14">
          <p:sp>
            <p:nvSpPr>
              <p:cNvPr id="3" name="CaixaDeTexto 2"/>
              <p:cNvSpPr txBox="1"/>
              <p:nvPr/>
            </p:nvSpPr>
            <p:spPr>
              <a:xfrm>
                <a:off x="4059547" y="3118593"/>
                <a:ext cx="2288629" cy="5845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2000" b="1" i="1" smtClean="0">
                          <a:solidFill>
                            <a:schemeClr val="tx1"/>
                          </a:solidFill>
                          <a:latin typeface="Cambria Math" panose="02040503050406030204" pitchFamily="18" charset="0"/>
                        </a:rPr>
                        <m:t>𝑰</m:t>
                      </m:r>
                      <m:d>
                        <m:dPr>
                          <m:ctrlPr>
                            <a:rPr lang="pt-BR" sz="2000" b="1" i="1" smtClean="0">
                              <a:solidFill>
                                <a:schemeClr val="tx1"/>
                              </a:solidFill>
                              <a:latin typeface="Cambria Math" panose="02040503050406030204" pitchFamily="18" charset="0"/>
                            </a:rPr>
                          </m:ctrlPr>
                        </m:dPr>
                        <m:e>
                          <m:r>
                            <a:rPr lang="pt-BR" sz="2000" b="1" i="1" smtClean="0">
                              <a:solidFill>
                                <a:schemeClr val="tx1"/>
                              </a:solidFill>
                              <a:latin typeface="Cambria Math" panose="02040503050406030204" pitchFamily="18" charset="0"/>
                            </a:rPr>
                            <m:t>𝒕</m:t>
                          </m:r>
                        </m:e>
                      </m:d>
                      <m:r>
                        <a:rPr lang="pt-BR" sz="2000" b="1" i="1" smtClean="0">
                          <a:solidFill>
                            <a:schemeClr val="tx1"/>
                          </a:solidFill>
                          <a:latin typeface="Cambria Math" panose="02040503050406030204" pitchFamily="18" charset="0"/>
                        </a:rPr>
                        <m:t>=</m:t>
                      </m:r>
                      <m:r>
                        <a:rPr lang="pt-BR" sz="2000" b="1" i="1" smtClean="0">
                          <a:solidFill>
                            <a:schemeClr val="tx1"/>
                          </a:solidFill>
                          <a:latin typeface="Cambria Math" panose="02040503050406030204" pitchFamily="18" charset="0"/>
                        </a:rPr>
                        <m:t>𝑪</m:t>
                      </m:r>
                      <m:f>
                        <m:fPr>
                          <m:ctrlPr>
                            <a:rPr lang="pt-BR" sz="2000" b="1" i="1" smtClean="0">
                              <a:solidFill>
                                <a:schemeClr val="tx1"/>
                              </a:solidFill>
                              <a:latin typeface="Cambria Math" panose="02040503050406030204" pitchFamily="18" charset="0"/>
                            </a:rPr>
                          </m:ctrlPr>
                        </m:fPr>
                        <m:num>
                          <m:r>
                            <a:rPr lang="pt-BR" sz="2000" b="1" i="1" smtClean="0">
                              <a:solidFill>
                                <a:schemeClr val="tx1"/>
                              </a:solidFill>
                              <a:latin typeface="Cambria Math" panose="02040503050406030204" pitchFamily="18" charset="0"/>
                            </a:rPr>
                            <m:t>𝒅𝒗</m:t>
                          </m:r>
                          <m:r>
                            <a:rPr lang="pt-BR" sz="2000" b="1" i="1" smtClean="0">
                              <a:solidFill>
                                <a:schemeClr val="tx1"/>
                              </a:solidFill>
                              <a:latin typeface="Cambria Math" panose="02040503050406030204" pitchFamily="18" charset="0"/>
                            </a:rPr>
                            <m:t>(</m:t>
                          </m:r>
                          <m:r>
                            <a:rPr lang="pt-BR" sz="2000" b="1" i="1" smtClean="0">
                              <a:solidFill>
                                <a:schemeClr val="tx1"/>
                              </a:solidFill>
                              <a:latin typeface="Cambria Math" panose="02040503050406030204" pitchFamily="18" charset="0"/>
                            </a:rPr>
                            <m:t>𝒕</m:t>
                          </m:r>
                          <m:r>
                            <a:rPr lang="pt-BR" sz="2000" b="1" i="1" smtClean="0">
                              <a:solidFill>
                                <a:schemeClr val="tx1"/>
                              </a:solidFill>
                              <a:latin typeface="Cambria Math" panose="02040503050406030204" pitchFamily="18" charset="0"/>
                            </a:rPr>
                            <m:t>)</m:t>
                          </m:r>
                        </m:num>
                        <m:den>
                          <m:r>
                            <a:rPr lang="pt-BR" sz="2000" b="1" i="1" smtClean="0">
                              <a:solidFill>
                                <a:schemeClr val="tx1"/>
                              </a:solidFill>
                              <a:latin typeface="Cambria Math" panose="02040503050406030204" pitchFamily="18" charset="0"/>
                            </a:rPr>
                            <m:t>𝒅𝒕</m:t>
                          </m:r>
                        </m:den>
                      </m:f>
                    </m:oMath>
                  </m:oMathPara>
                </a14:m>
                <a:endParaRPr lang="pt-BR" sz="2000" dirty="0"/>
              </a:p>
            </p:txBody>
          </p:sp>
        </mc:Choice>
        <mc:Fallback xmlns="">
          <p:sp>
            <p:nvSpPr>
              <p:cNvPr id="3" name="CaixaDeTexto 2"/>
              <p:cNvSpPr txBox="1">
                <a:spLocks noRot="1" noChangeAspect="1" noMove="1" noResize="1" noEditPoints="1" noAdjustHandles="1" noChangeArrowheads="1" noChangeShapeType="1" noTextEdit="1"/>
              </p:cNvSpPr>
              <p:nvPr/>
            </p:nvSpPr>
            <p:spPr>
              <a:xfrm>
                <a:off x="4059547" y="3118593"/>
                <a:ext cx="2288629" cy="584584"/>
              </a:xfrm>
              <a:prstGeom prst="rect">
                <a:avLst/>
              </a:prstGeom>
              <a:blipFill rotWithShape="0">
                <a:blip r:embed="rId10"/>
                <a:stretch>
                  <a:fillRect/>
                </a:stretch>
              </a:blipFill>
            </p:spPr>
            <p:txBody>
              <a:bodyPr/>
              <a:lstStyle/>
              <a:p>
                <a:r>
                  <a:rPr lang="pt-BR">
                    <a:noFill/>
                  </a:rPr>
                  <a:t> </a:t>
                </a:r>
              </a:p>
            </p:txBody>
          </p:sp>
        </mc:Fallback>
      </mc:AlternateContent>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barn(outVertical)">
                                      <p:cBhvr>
                                        <p:cTn id="7" dur="500"/>
                                        <p:tgtEl>
                                          <p:spTgt spid="39938"/>
                                        </p:tgtEl>
                                      </p:cBhvr>
                                    </p:animEffect>
                                  </p:childTnLst>
                                </p:cTn>
                              </p:par>
                            </p:childTnLst>
                          </p:cTn>
                        </p:par>
                        <p:par>
                          <p:cTn id="8" fill="hold" nodeType="afterGroup">
                            <p:stCondLst>
                              <p:cond delay="500"/>
                            </p:stCondLst>
                            <p:childTnLst>
                              <p:par>
                                <p:cTn id="9" presetID="18" presetClass="entr" presetSubtype="6" fill="hold" grpId="1" nodeType="afterEffect">
                                  <p:stCondLst>
                                    <p:cond delay="0"/>
                                  </p:stCondLst>
                                  <p:childTnLst>
                                    <p:set>
                                      <p:cBhvr>
                                        <p:cTn id="10" dur="1" fill="hold">
                                          <p:stCondLst>
                                            <p:cond delay="0"/>
                                          </p:stCondLst>
                                        </p:cTn>
                                        <p:tgtEl>
                                          <p:spTgt spid="592899">
                                            <p:txEl>
                                              <p:pRg st="0" end="0"/>
                                            </p:txEl>
                                          </p:spTgt>
                                        </p:tgtEl>
                                        <p:attrNameLst>
                                          <p:attrName>style.visibility</p:attrName>
                                        </p:attrNameLst>
                                      </p:cBhvr>
                                      <p:to>
                                        <p:strVal val="visible"/>
                                      </p:to>
                                    </p:set>
                                    <p:animEffect transition="in" filter="strips(downRight)">
                                      <p:cBhvr>
                                        <p:cTn id="11" dur="500"/>
                                        <p:tgtEl>
                                          <p:spTgt spid="592899">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 presetClass="entr" presetSubtype="16" fill="hold" grpId="0" nodeType="clickEffect">
                                  <p:stCondLst>
                                    <p:cond delay="0"/>
                                  </p:stCondLst>
                                  <p:childTnLst>
                                    <p:set>
                                      <p:cBhvr>
                                        <p:cTn id="15" dur="1" fill="hold">
                                          <p:stCondLst>
                                            <p:cond delay="0"/>
                                          </p:stCondLst>
                                        </p:cTn>
                                        <p:tgtEl>
                                          <p:spTgt spid="592899">
                                            <p:txEl>
                                              <p:pRg st="0" end="0"/>
                                            </p:txEl>
                                          </p:spTgt>
                                        </p:tgtEl>
                                        <p:attrNameLst>
                                          <p:attrName>style.visibility</p:attrName>
                                        </p:attrNameLst>
                                      </p:cBhvr>
                                      <p:to>
                                        <p:strVal val="visible"/>
                                      </p:to>
                                    </p:set>
                                    <p:animEffect transition="in" filter="box(in)">
                                      <p:cBhvr>
                                        <p:cTn id="16" dur="500"/>
                                        <p:tgtEl>
                                          <p:spTgt spid="592899">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16" fill="hold" nodeType="clickEffect">
                                  <p:stCondLst>
                                    <p:cond delay="0"/>
                                  </p:stCondLst>
                                  <p:childTnLst>
                                    <p:set>
                                      <p:cBhvr>
                                        <p:cTn id="20" dur="1" fill="hold">
                                          <p:stCondLst>
                                            <p:cond delay="0"/>
                                          </p:stCondLst>
                                        </p:cTn>
                                        <p:tgtEl>
                                          <p:spTgt spid="592904"/>
                                        </p:tgtEl>
                                        <p:attrNameLst>
                                          <p:attrName>style.visibility</p:attrName>
                                        </p:attrNameLst>
                                      </p:cBhvr>
                                      <p:to>
                                        <p:strVal val="visible"/>
                                      </p:to>
                                    </p:set>
                                    <p:animEffect transition="in" filter="box(in)">
                                      <p:cBhvr>
                                        <p:cTn id="21" dur="500"/>
                                        <p:tgtEl>
                                          <p:spTgt spid="59290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4" presetClass="entr" presetSubtype="16" fill="hold" nodeType="clickEffect">
                                  <p:stCondLst>
                                    <p:cond delay="0"/>
                                  </p:stCondLst>
                                  <p:childTnLst>
                                    <p:set>
                                      <p:cBhvr>
                                        <p:cTn id="25" dur="1" fill="hold">
                                          <p:stCondLst>
                                            <p:cond delay="0"/>
                                          </p:stCondLst>
                                        </p:cTn>
                                        <p:tgtEl>
                                          <p:spTgt spid="592900"/>
                                        </p:tgtEl>
                                        <p:attrNameLst>
                                          <p:attrName>style.visibility</p:attrName>
                                        </p:attrNameLst>
                                      </p:cBhvr>
                                      <p:to>
                                        <p:strVal val="visible"/>
                                      </p:to>
                                    </p:set>
                                    <p:animEffect transition="in" filter="box(in)">
                                      <p:cBhvr>
                                        <p:cTn id="26" dur="500"/>
                                        <p:tgtEl>
                                          <p:spTgt spid="592900"/>
                                        </p:tgtEl>
                                      </p:cBhvr>
                                    </p:animEffect>
                                  </p:childTnLst>
                                </p:cTn>
                              </p:par>
                              <p:par>
                                <p:cTn id="27" presetID="4" presetClass="entr" presetSubtype="16" fill="hold" nodeType="withEffect">
                                  <p:stCondLst>
                                    <p:cond delay="0"/>
                                  </p:stCondLst>
                                  <p:childTnLst>
                                    <p:set>
                                      <p:cBhvr>
                                        <p:cTn id="28" dur="1" fill="hold">
                                          <p:stCondLst>
                                            <p:cond delay="0"/>
                                          </p:stCondLst>
                                        </p:cTn>
                                        <p:tgtEl>
                                          <p:spTgt spid="592903"/>
                                        </p:tgtEl>
                                        <p:attrNameLst>
                                          <p:attrName>style.visibility</p:attrName>
                                        </p:attrNameLst>
                                      </p:cBhvr>
                                      <p:to>
                                        <p:strVal val="visible"/>
                                      </p:to>
                                    </p:set>
                                    <p:animEffect transition="in" filter="box(in)">
                                      <p:cBhvr>
                                        <p:cTn id="29" dur="500"/>
                                        <p:tgtEl>
                                          <p:spTgt spid="5929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utoUpdateAnimBg="0"/>
      <p:bldP spid="592899" grpId="0" build="p"/>
      <p:bldP spid="592899" grpId="1" build="p" autoUpdateAnimBg="0" advAuto="0"/>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2" name="Rectangle 2"/>
          <p:cNvSpPr>
            <a:spLocks noGrp="1" noChangeArrowheads="1"/>
          </p:cNvSpPr>
          <p:nvPr>
            <p:ph type="title" idx="4294967295"/>
          </p:nvPr>
        </p:nvSpPr>
        <p:spPr>
          <a:xfrm>
            <a:off x="3092450" y="227013"/>
            <a:ext cx="7418388" cy="765175"/>
          </a:xfrm>
        </p:spPr>
        <p:txBody>
          <a:bodyPr lIns="107510" tIns="53755" rIns="107510" bIns="53755"/>
          <a:lstStyle/>
          <a:p>
            <a:pPr eaLnBrk="1" hangingPunct="1"/>
            <a:r>
              <a:rPr lang="en-US" altLang="pt-BR" smtClean="0"/>
              <a:t>Instrumentos de pressão</a:t>
            </a:r>
          </a:p>
        </p:txBody>
      </p:sp>
      <p:sp>
        <p:nvSpPr>
          <p:cNvPr id="40963" name="Line 3"/>
          <p:cNvSpPr>
            <a:spLocks noChangeShapeType="1"/>
          </p:cNvSpPr>
          <p:nvPr/>
        </p:nvSpPr>
        <p:spPr bwMode="auto">
          <a:xfrm flipV="1">
            <a:off x="4927600" y="7169150"/>
            <a:ext cx="3763963" cy="53816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6350">
                <a:solidFill>
                  <a:srgbClr val="000000"/>
                </a:solidFill>
                <a:round/>
                <a:headEnd/>
                <a:tailEnd/>
              </a14:hiddenLine>
            </a:ext>
          </a:extLst>
        </p:spPr>
        <p:txBody>
          <a:bodyPr>
            <a:spAutoFit/>
          </a:bodyPr>
          <a:lstStyle/>
          <a:p>
            <a:endParaRPr lang="pt-BR"/>
          </a:p>
        </p:txBody>
      </p:sp>
      <p:grpSp>
        <p:nvGrpSpPr>
          <p:cNvPr id="3" name="Grupo 2"/>
          <p:cNvGrpSpPr/>
          <p:nvPr/>
        </p:nvGrpSpPr>
        <p:grpSpPr>
          <a:xfrm>
            <a:off x="1008536" y="1368748"/>
            <a:ext cx="4727573" cy="3405187"/>
            <a:chOff x="985838" y="1989138"/>
            <a:chExt cx="4727573" cy="3405187"/>
          </a:xfrm>
        </p:grpSpPr>
        <p:pic>
          <p:nvPicPr>
            <p:cNvPr id="40964" name="Picture 4" descr="Module"/>
            <p:cNvPicPr>
              <a:picLocks noChangeAspect="1" noChangeArrowheads="1"/>
            </p:cNvPicPr>
            <p:nvPr/>
          </p:nvPicPr>
          <p:blipFill>
            <a:blip r:embed="rId3">
              <a:clrChange>
                <a:clrFrom>
                  <a:srgbClr val="D4D9FB"/>
                </a:clrFrom>
                <a:clrTo>
                  <a:srgbClr val="D4D9FB">
                    <a:alpha val="0"/>
                  </a:srgbClr>
                </a:clrTo>
              </a:clrChange>
              <a:extLst>
                <a:ext uri="{28A0092B-C50C-407E-A947-70E740481C1C}">
                  <a14:useLocalDpi xmlns:a14="http://schemas.microsoft.com/office/drawing/2010/main" val="0"/>
                </a:ext>
              </a:extLst>
            </a:blip>
            <a:srcRect/>
            <a:stretch>
              <a:fillRect/>
            </a:stretch>
          </p:blipFill>
          <p:spPr bwMode="auto">
            <a:xfrm>
              <a:off x="985838" y="1989138"/>
              <a:ext cx="2438400" cy="340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5" name="Line 5"/>
            <p:cNvSpPr>
              <a:spLocks noChangeShapeType="1"/>
            </p:cNvSpPr>
            <p:nvPr/>
          </p:nvSpPr>
          <p:spPr bwMode="auto">
            <a:xfrm flipH="1">
              <a:off x="2151063" y="4946650"/>
              <a:ext cx="1074737" cy="179388"/>
            </a:xfrm>
            <a:prstGeom prst="line">
              <a:avLst/>
            </a:prstGeom>
            <a:noFill/>
            <a:ln w="12700">
              <a:solidFill>
                <a:srgbClr val="00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pt-BR"/>
            </a:p>
          </p:txBody>
        </p:sp>
        <p:sp>
          <p:nvSpPr>
            <p:cNvPr id="40966" name="Line 6"/>
            <p:cNvSpPr>
              <a:spLocks noChangeShapeType="1"/>
            </p:cNvSpPr>
            <p:nvPr/>
          </p:nvSpPr>
          <p:spPr bwMode="auto">
            <a:xfrm flipH="1">
              <a:off x="2957513" y="2616200"/>
              <a:ext cx="627062" cy="447675"/>
            </a:xfrm>
            <a:prstGeom prst="line">
              <a:avLst/>
            </a:prstGeom>
            <a:noFill/>
            <a:ln w="12700">
              <a:solidFill>
                <a:srgbClr val="00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pt-BR"/>
            </a:p>
          </p:txBody>
        </p:sp>
        <p:sp>
          <p:nvSpPr>
            <p:cNvPr id="40967" name="Line 7"/>
            <p:cNvSpPr>
              <a:spLocks noChangeShapeType="1"/>
            </p:cNvSpPr>
            <p:nvPr/>
          </p:nvSpPr>
          <p:spPr bwMode="auto">
            <a:xfrm flipH="1">
              <a:off x="2508250" y="3332163"/>
              <a:ext cx="1165225" cy="717550"/>
            </a:xfrm>
            <a:prstGeom prst="line">
              <a:avLst/>
            </a:prstGeom>
            <a:noFill/>
            <a:ln w="12700">
              <a:solidFill>
                <a:srgbClr val="00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pt-BR"/>
            </a:p>
          </p:txBody>
        </p:sp>
        <p:sp>
          <p:nvSpPr>
            <p:cNvPr id="40968" name="Rectangle 8"/>
            <p:cNvSpPr>
              <a:spLocks noChangeArrowheads="1"/>
            </p:cNvSpPr>
            <p:nvPr/>
          </p:nvSpPr>
          <p:spPr bwMode="auto">
            <a:xfrm>
              <a:off x="3652836" y="3133725"/>
              <a:ext cx="2060575"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5476" tIns="46900" rIns="95476" bIns="46900">
              <a:spAutoFit/>
            </a:bodyPr>
            <a:lstStyle>
              <a:lvl1pPr defTabSz="965200">
                <a:spcBef>
                  <a:spcPct val="20000"/>
                </a:spcBef>
                <a:buBlip>
                  <a:blip r:embed="rId4"/>
                </a:buBlip>
                <a:defRPr sz="3000">
                  <a:solidFill>
                    <a:schemeClr val="tx1"/>
                  </a:solidFill>
                  <a:latin typeface="Arial" charset="0"/>
                </a:defRPr>
              </a:lvl1pPr>
              <a:lvl2pPr marL="742950" indent="-285750" defTabSz="965200">
                <a:spcBef>
                  <a:spcPct val="20000"/>
                </a:spcBef>
                <a:buChar char="–"/>
                <a:defRPr sz="2800">
                  <a:solidFill>
                    <a:schemeClr val="tx1"/>
                  </a:solidFill>
                  <a:latin typeface="Arial" charset="0"/>
                </a:defRPr>
              </a:lvl2pPr>
              <a:lvl3pPr marL="1143000" indent="-228600" defTabSz="965200">
                <a:spcBef>
                  <a:spcPct val="20000"/>
                </a:spcBef>
                <a:buChar char="•"/>
                <a:defRPr sz="2600">
                  <a:solidFill>
                    <a:schemeClr val="tx1"/>
                  </a:solidFill>
                  <a:latin typeface="Arial" charset="0"/>
                </a:defRPr>
              </a:lvl3pPr>
              <a:lvl4pPr marL="1600200" indent="-228600" defTabSz="965200">
                <a:spcBef>
                  <a:spcPct val="20000"/>
                </a:spcBef>
                <a:buChar char="–"/>
                <a:defRPr sz="2400">
                  <a:solidFill>
                    <a:schemeClr val="tx1"/>
                  </a:solidFill>
                  <a:latin typeface="Arial" charset="0"/>
                </a:defRPr>
              </a:lvl4pPr>
              <a:lvl5pPr marL="2057400" indent="-228600" defTabSz="965200">
                <a:spcBef>
                  <a:spcPct val="20000"/>
                </a:spcBef>
                <a:buChar char="»"/>
                <a:defRPr sz="2400">
                  <a:solidFill>
                    <a:schemeClr val="tx1"/>
                  </a:solidFill>
                  <a:latin typeface="Arial" charset="0"/>
                </a:defRPr>
              </a:lvl5pPr>
              <a:lvl6pPr marL="2514600" indent="-228600" defTabSz="965200" eaLnBrk="0" fontAlgn="base" hangingPunct="0">
                <a:spcBef>
                  <a:spcPct val="20000"/>
                </a:spcBef>
                <a:spcAft>
                  <a:spcPct val="0"/>
                </a:spcAft>
                <a:buChar char="»"/>
                <a:defRPr sz="2400">
                  <a:solidFill>
                    <a:schemeClr val="tx1"/>
                  </a:solidFill>
                  <a:latin typeface="Arial" charset="0"/>
                </a:defRPr>
              </a:lvl6pPr>
              <a:lvl7pPr marL="2971800" indent="-228600" defTabSz="965200" eaLnBrk="0" fontAlgn="base" hangingPunct="0">
                <a:spcBef>
                  <a:spcPct val="20000"/>
                </a:spcBef>
                <a:spcAft>
                  <a:spcPct val="0"/>
                </a:spcAft>
                <a:buChar char="»"/>
                <a:defRPr sz="2400">
                  <a:solidFill>
                    <a:schemeClr val="tx1"/>
                  </a:solidFill>
                  <a:latin typeface="Arial" charset="0"/>
                </a:defRPr>
              </a:lvl7pPr>
              <a:lvl8pPr marL="3429000" indent="-228600" defTabSz="965200" eaLnBrk="0" fontAlgn="base" hangingPunct="0">
                <a:spcBef>
                  <a:spcPct val="20000"/>
                </a:spcBef>
                <a:spcAft>
                  <a:spcPct val="0"/>
                </a:spcAft>
                <a:buChar char="»"/>
                <a:defRPr sz="2400">
                  <a:solidFill>
                    <a:schemeClr val="tx1"/>
                  </a:solidFill>
                  <a:latin typeface="Arial" charset="0"/>
                </a:defRPr>
              </a:lvl8pPr>
              <a:lvl9pPr marL="3886200" indent="-228600" defTabSz="965200" eaLnBrk="0" fontAlgn="base" hangingPunct="0">
                <a:spcBef>
                  <a:spcPct val="20000"/>
                </a:spcBef>
                <a:spcAft>
                  <a:spcPct val="0"/>
                </a:spcAft>
                <a:buChar char="»"/>
                <a:defRPr sz="2400">
                  <a:solidFill>
                    <a:schemeClr val="tx1"/>
                  </a:solidFill>
                  <a:latin typeface="Arial" charset="0"/>
                </a:defRPr>
              </a:lvl9pPr>
            </a:lstStyle>
            <a:p>
              <a:pPr>
                <a:spcBef>
                  <a:spcPct val="0"/>
                </a:spcBef>
                <a:buFontTx/>
                <a:buNone/>
              </a:pPr>
              <a:r>
                <a:rPr lang="pt-BR" altLang="pt-BR" sz="1900" b="0" dirty="0">
                  <a:solidFill>
                    <a:srgbClr val="000000"/>
                  </a:solidFill>
                  <a:latin typeface="Times New Roman" pitchFamily="18" charset="0"/>
                </a:rPr>
                <a:t>Sensor Capacitivo</a:t>
              </a:r>
              <a:endParaRPr lang="pt-BR" altLang="pt-BR" sz="1900" b="0" dirty="0">
                <a:solidFill>
                  <a:schemeClr val="accent2"/>
                </a:solidFill>
                <a:latin typeface="Times New Roman" pitchFamily="18" charset="0"/>
              </a:endParaRPr>
            </a:p>
          </p:txBody>
        </p:sp>
        <p:sp>
          <p:nvSpPr>
            <p:cNvPr id="40969" name="Rectangle 9"/>
            <p:cNvSpPr>
              <a:spLocks noChangeArrowheads="1"/>
            </p:cNvSpPr>
            <p:nvPr/>
          </p:nvSpPr>
          <p:spPr bwMode="auto">
            <a:xfrm>
              <a:off x="3538538" y="2420938"/>
              <a:ext cx="205422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5476" tIns="46900" rIns="95476" bIns="46900">
              <a:spAutoFit/>
            </a:bodyPr>
            <a:lstStyle>
              <a:lvl1pPr defTabSz="965200">
                <a:spcBef>
                  <a:spcPct val="20000"/>
                </a:spcBef>
                <a:buBlip>
                  <a:blip r:embed="rId4"/>
                </a:buBlip>
                <a:defRPr sz="3000">
                  <a:solidFill>
                    <a:schemeClr val="tx1"/>
                  </a:solidFill>
                  <a:latin typeface="Arial" charset="0"/>
                </a:defRPr>
              </a:lvl1pPr>
              <a:lvl2pPr marL="742950" indent="-285750" defTabSz="965200">
                <a:spcBef>
                  <a:spcPct val="20000"/>
                </a:spcBef>
                <a:buChar char="–"/>
                <a:defRPr sz="2800">
                  <a:solidFill>
                    <a:schemeClr val="tx1"/>
                  </a:solidFill>
                  <a:latin typeface="Arial" charset="0"/>
                </a:defRPr>
              </a:lvl2pPr>
              <a:lvl3pPr marL="1143000" indent="-228600" defTabSz="965200">
                <a:spcBef>
                  <a:spcPct val="20000"/>
                </a:spcBef>
                <a:buChar char="•"/>
                <a:defRPr sz="2600">
                  <a:solidFill>
                    <a:schemeClr val="tx1"/>
                  </a:solidFill>
                  <a:latin typeface="Arial" charset="0"/>
                </a:defRPr>
              </a:lvl3pPr>
              <a:lvl4pPr marL="1600200" indent="-228600" defTabSz="965200">
                <a:spcBef>
                  <a:spcPct val="20000"/>
                </a:spcBef>
                <a:buChar char="–"/>
                <a:defRPr sz="2400">
                  <a:solidFill>
                    <a:schemeClr val="tx1"/>
                  </a:solidFill>
                  <a:latin typeface="Arial" charset="0"/>
                </a:defRPr>
              </a:lvl4pPr>
              <a:lvl5pPr marL="2057400" indent="-228600" defTabSz="965200">
                <a:spcBef>
                  <a:spcPct val="20000"/>
                </a:spcBef>
                <a:buChar char="»"/>
                <a:defRPr sz="2400">
                  <a:solidFill>
                    <a:schemeClr val="tx1"/>
                  </a:solidFill>
                  <a:latin typeface="Arial" charset="0"/>
                </a:defRPr>
              </a:lvl5pPr>
              <a:lvl6pPr marL="2514600" indent="-228600" defTabSz="965200" eaLnBrk="0" fontAlgn="base" hangingPunct="0">
                <a:spcBef>
                  <a:spcPct val="20000"/>
                </a:spcBef>
                <a:spcAft>
                  <a:spcPct val="0"/>
                </a:spcAft>
                <a:buChar char="»"/>
                <a:defRPr sz="2400">
                  <a:solidFill>
                    <a:schemeClr val="tx1"/>
                  </a:solidFill>
                  <a:latin typeface="Arial" charset="0"/>
                </a:defRPr>
              </a:lvl6pPr>
              <a:lvl7pPr marL="2971800" indent="-228600" defTabSz="965200" eaLnBrk="0" fontAlgn="base" hangingPunct="0">
                <a:spcBef>
                  <a:spcPct val="20000"/>
                </a:spcBef>
                <a:spcAft>
                  <a:spcPct val="0"/>
                </a:spcAft>
                <a:buChar char="»"/>
                <a:defRPr sz="2400">
                  <a:solidFill>
                    <a:schemeClr val="tx1"/>
                  </a:solidFill>
                  <a:latin typeface="Arial" charset="0"/>
                </a:defRPr>
              </a:lvl7pPr>
              <a:lvl8pPr marL="3429000" indent="-228600" defTabSz="965200" eaLnBrk="0" fontAlgn="base" hangingPunct="0">
                <a:spcBef>
                  <a:spcPct val="20000"/>
                </a:spcBef>
                <a:spcAft>
                  <a:spcPct val="0"/>
                </a:spcAft>
                <a:buChar char="»"/>
                <a:defRPr sz="2400">
                  <a:solidFill>
                    <a:schemeClr val="tx1"/>
                  </a:solidFill>
                  <a:latin typeface="Arial" charset="0"/>
                </a:defRPr>
              </a:lvl8pPr>
              <a:lvl9pPr marL="3886200" indent="-228600" defTabSz="965200" eaLnBrk="0" fontAlgn="base" hangingPunct="0">
                <a:spcBef>
                  <a:spcPct val="20000"/>
                </a:spcBef>
                <a:spcAft>
                  <a:spcPct val="0"/>
                </a:spcAft>
                <a:buChar char="»"/>
                <a:defRPr sz="2400">
                  <a:solidFill>
                    <a:schemeClr val="tx1"/>
                  </a:solidFill>
                  <a:latin typeface="Arial" charset="0"/>
                </a:defRPr>
              </a:lvl9pPr>
            </a:lstStyle>
            <a:p>
              <a:pPr>
                <a:spcBef>
                  <a:spcPct val="0"/>
                </a:spcBef>
                <a:buFontTx/>
                <a:buNone/>
              </a:pPr>
              <a:r>
                <a:rPr lang="pt-BR" altLang="pt-BR" sz="1900" b="0" dirty="0">
                  <a:solidFill>
                    <a:srgbClr val="000000"/>
                  </a:solidFill>
                  <a:latin typeface="Times New Roman" pitchFamily="18" charset="0"/>
                </a:rPr>
                <a:t>Placa eletrônica</a:t>
              </a:r>
            </a:p>
          </p:txBody>
        </p:sp>
        <p:sp>
          <p:nvSpPr>
            <p:cNvPr id="40970" name="Rectangle 10"/>
            <p:cNvSpPr>
              <a:spLocks noChangeArrowheads="1"/>
            </p:cNvSpPr>
            <p:nvPr/>
          </p:nvSpPr>
          <p:spPr bwMode="auto">
            <a:xfrm>
              <a:off x="3165475" y="4587875"/>
              <a:ext cx="1301750"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5476" tIns="46900" rIns="95476" bIns="46900">
              <a:spAutoFit/>
            </a:bodyPr>
            <a:lstStyle>
              <a:lvl1pPr defTabSz="965200">
                <a:spcBef>
                  <a:spcPct val="20000"/>
                </a:spcBef>
                <a:buBlip>
                  <a:blip r:embed="rId4"/>
                </a:buBlip>
                <a:defRPr sz="3000">
                  <a:solidFill>
                    <a:schemeClr val="tx1"/>
                  </a:solidFill>
                  <a:latin typeface="Arial" charset="0"/>
                </a:defRPr>
              </a:lvl1pPr>
              <a:lvl2pPr marL="742950" indent="-285750" defTabSz="965200">
                <a:spcBef>
                  <a:spcPct val="20000"/>
                </a:spcBef>
                <a:buChar char="–"/>
                <a:defRPr sz="2800">
                  <a:solidFill>
                    <a:schemeClr val="tx1"/>
                  </a:solidFill>
                  <a:latin typeface="Arial" charset="0"/>
                </a:defRPr>
              </a:lvl2pPr>
              <a:lvl3pPr marL="1143000" indent="-228600" defTabSz="965200">
                <a:spcBef>
                  <a:spcPct val="20000"/>
                </a:spcBef>
                <a:buChar char="•"/>
                <a:defRPr sz="2600">
                  <a:solidFill>
                    <a:schemeClr val="tx1"/>
                  </a:solidFill>
                  <a:latin typeface="Arial" charset="0"/>
                </a:defRPr>
              </a:lvl3pPr>
              <a:lvl4pPr marL="1600200" indent="-228600" defTabSz="965200">
                <a:spcBef>
                  <a:spcPct val="20000"/>
                </a:spcBef>
                <a:buChar char="–"/>
                <a:defRPr sz="2400">
                  <a:solidFill>
                    <a:schemeClr val="tx1"/>
                  </a:solidFill>
                  <a:latin typeface="Arial" charset="0"/>
                </a:defRPr>
              </a:lvl4pPr>
              <a:lvl5pPr marL="2057400" indent="-228600" defTabSz="965200">
                <a:spcBef>
                  <a:spcPct val="20000"/>
                </a:spcBef>
                <a:buChar char="»"/>
                <a:defRPr sz="2400">
                  <a:solidFill>
                    <a:schemeClr val="tx1"/>
                  </a:solidFill>
                  <a:latin typeface="Arial" charset="0"/>
                </a:defRPr>
              </a:lvl5pPr>
              <a:lvl6pPr marL="2514600" indent="-228600" defTabSz="965200" eaLnBrk="0" fontAlgn="base" hangingPunct="0">
                <a:spcBef>
                  <a:spcPct val="20000"/>
                </a:spcBef>
                <a:spcAft>
                  <a:spcPct val="0"/>
                </a:spcAft>
                <a:buChar char="»"/>
                <a:defRPr sz="2400">
                  <a:solidFill>
                    <a:schemeClr val="tx1"/>
                  </a:solidFill>
                  <a:latin typeface="Arial" charset="0"/>
                </a:defRPr>
              </a:lvl6pPr>
              <a:lvl7pPr marL="2971800" indent="-228600" defTabSz="965200" eaLnBrk="0" fontAlgn="base" hangingPunct="0">
                <a:spcBef>
                  <a:spcPct val="20000"/>
                </a:spcBef>
                <a:spcAft>
                  <a:spcPct val="0"/>
                </a:spcAft>
                <a:buChar char="»"/>
                <a:defRPr sz="2400">
                  <a:solidFill>
                    <a:schemeClr val="tx1"/>
                  </a:solidFill>
                  <a:latin typeface="Arial" charset="0"/>
                </a:defRPr>
              </a:lvl7pPr>
              <a:lvl8pPr marL="3429000" indent="-228600" defTabSz="965200" eaLnBrk="0" fontAlgn="base" hangingPunct="0">
                <a:spcBef>
                  <a:spcPct val="20000"/>
                </a:spcBef>
                <a:spcAft>
                  <a:spcPct val="0"/>
                </a:spcAft>
                <a:buChar char="»"/>
                <a:defRPr sz="2400">
                  <a:solidFill>
                    <a:schemeClr val="tx1"/>
                  </a:solidFill>
                  <a:latin typeface="Arial" charset="0"/>
                </a:defRPr>
              </a:lvl8pPr>
              <a:lvl9pPr marL="3886200" indent="-228600" defTabSz="965200" eaLnBrk="0" fontAlgn="base" hangingPunct="0">
                <a:spcBef>
                  <a:spcPct val="20000"/>
                </a:spcBef>
                <a:spcAft>
                  <a:spcPct val="0"/>
                </a:spcAft>
                <a:buChar char="»"/>
                <a:defRPr sz="2400">
                  <a:solidFill>
                    <a:schemeClr val="tx1"/>
                  </a:solidFill>
                  <a:latin typeface="Arial" charset="0"/>
                </a:defRPr>
              </a:lvl9pPr>
            </a:lstStyle>
            <a:p>
              <a:pPr>
                <a:spcBef>
                  <a:spcPct val="0"/>
                </a:spcBef>
                <a:buFontTx/>
                <a:buNone/>
              </a:pPr>
              <a:r>
                <a:rPr lang="pt-BR" altLang="pt-BR" sz="1900" b="0" dirty="0">
                  <a:solidFill>
                    <a:srgbClr val="000000"/>
                  </a:solidFill>
                  <a:latin typeface="Times New Roman" pitchFamily="18" charset="0"/>
                </a:rPr>
                <a:t>Isolação</a:t>
              </a:r>
            </a:p>
            <a:p>
              <a:pPr>
                <a:spcBef>
                  <a:spcPct val="0"/>
                </a:spcBef>
                <a:buFontTx/>
                <a:buNone/>
              </a:pPr>
              <a:r>
                <a:rPr lang="pt-BR" altLang="pt-BR" sz="1900" b="0" dirty="0">
                  <a:solidFill>
                    <a:srgbClr val="000000"/>
                  </a:solidFill>
                  <a:latin typeface="Times New Roman" pitchFamily="18" charset="0"/>
                </a:rPr>
                <a:t>Coplanar™</a:t>
              </a:r>
            </a:p>
          </p:txBody>
        </p:sp>
        <p:sp>
          <p:nvSpPr>
            <p:cNvPr id="40971" name="Line 11"/>
            <p:cNvSpPr>
              <a:spLocks noChangeShapeType="1"/>
            </p:cNvSpPr>
            <p:nvPr/>
          </p:nvSpPr>
          <p:spPr bwMode="auto">
            <a:xfrm flipH="1" flipV="1">
              <a:off x="2957513" y="4587875"/>
              <a:ext cx="268287" cy="358775"/>
            </a:xfrm>
            <a:prstGeom prst="line">
              <a:avLst/>
            </a:prstGeom>
            <a:noFill/>
            <a:ln w="12700">
              <a:solidFill>
                <a:srgbClr val="00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pt-BR"/>
            </a:p>
          </p:txBody>
        </p:sp>
      </p:grpSp>
      <p:sp>
        <p:nvSpPr>
          <p:cNvPr id="40972" name="Text Box 12"/>
          <p:cNvSpPr txBox="1">
            <a:spLocks noChangeArrowheads="1"/>
          </p:cNvSpPr>
          <p:nvPr/>
        </p:nvSpPr>
        <p:spPr bwMode="auto">
          <a:xfrm>
            <a:off x="2496580" y="4562798"/>
            <a:ext cx="996950"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511" tIns="53755" rIns="107511" bIns="53755">
            <a:spAutoFit/>
          </a:bodyPr>
          <a:lstStyle>
            <a:lvl1pPr defTabSz="1074738">
              <a:spcBef>
                <a:spcPct val="20000"/>
              </a:spcBef>
              <a:buBlip>
                <a:blip r:embed="rId4"/>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spcBef>
                <a:spcPct val="0"/>
              </a:spcBef>
              <a:buFontTx/>
              <a:buNone/>
            </a:pPr>
            <a:r>
              <a:rPr lang="pt-BR" altLang="pt-BR" sz="3300" b="0" dirty="0">
                <a:latin typeface="Arial Rounded MT Bold" pitchFamily="34" charset="0"/>
              </a:rPr>
              <a:t> </a:t>
            </a:r>
            <a:r>
              <a:rPr lang="pt-BR" altLang="pt-BR" sz="2400" b="0" dirty="0"/>
              <a:t>3051</a:t>
            </a:r>
          </a:p>
        </p:txBody>
      </p:sp>
      <p:sp>
        <p:nvSpPr>
          <p:cNvPr id="40979" name="Line 19"/>
          <p:cNvSpPr>
            <a:spLocks noChangeShapeType="1"/>
          </p:cNvSpPr>
          <p:nvPr/>
        </p:nvSpPr>
        <p:spPr bwMode="auto">
          <a:xfrm>
            <a:off x="7078663" y="3063875"/>
            <a:ext cx="1344612" cy="0"/>
          </a:xfrm>
          <a:prstGeom prst="line">
            <a:avLst/>
          </a:prstGeom>
          <a:noFill/>
          <a:ln w="12700">
            <a:solidFill>
              <a:srgbClr val="00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pt-BR"/>
          </a:p>
        </p:txBody>
      </p:sp>
      <p:grpSp>
        <p:nvGrpSpPr>
          <p:cNvPr id="4" name="Grupo 3"/>
          <p:cNvGrpSpPr/>
          <p:nvPr/>
        </p:nvGrpSpPr>
        <p:grpSpPr>
          <a:xfrm>
            <a:off x="5580062" y="1182687"/>
            <a:ext cx="5106987" cy="4114798"/>
            <a:chOff x="5580062" y="1182687"/>
            <a:chExt cx="5106987" cy="4114798"/>
          </a:xfrm>
        </p:grpSpPr>
        <p:grpSp>
          <p:nvGrpSpPr>
            <p:cNvPr id="2" name="Grupo 1"/>
            <p:cNvGrpSpPr/>
            <p:nvPr/>
          </p:nvGrpSpPr>
          <p:grpSpPr>
            <a:xfrm>
              <a:off x="5580062" y="1182687"/>
              <a:ext cx="5106987" cy="3584575"/>
              <a:chOff x="5376863" y="1898650"/>
              <a:chExt cx="5106987" cy="3584575"/>
            </a:xfrm>
          </p:grpSpPr>
          <p:pic>
            <p:nvPicPr>
              <p:cNvPr id="40973" name="Picture 13"/>
              <p:cNvPicPr>
                <a:picLocks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67563" y="1898650"/>
                <a:ext cx="3316287" cy="358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40974" name="Line 14"/>
              <p:cNvSpPr>
                <a:spLocks noChangeShapeType="1"/>
              </p:cNvSpPr>
              <p:nvPr/>
            </p:nvSpPr>
            <p:spPr bwMode="auto">
              <a:xfrm flipV="1">
                <a:off x="6540500" y="4676775"/>
                <a:ext cx="2151063" cy="358775"/>
              </a:xfrm>
              <a:prstGeom prst="line">
                <a:avLst/>
              </a:prstGeom>
              <a:noFill/>
              <a:ln w="12700">
                <a:solidFill>
                  <a:srgbClr val="00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pt-BR"/>
              </a:p>
            </p:txBody>
          </p:sp>
          <p:sp>
            <p:nvSpPr>
              <p:cNvPr id="40975" name="Rectangle 15"/>
              <p:cNvSpPr>
                <a:spLocks noChangeArrowheads="1"/>
              </p:cNvSpPr>
              <p:nvPr/>
            </p:nvSpPr>
            <p:spPr bwMode="auto">
              <a:xfrm>
                <a:off x="5376863" y="4975225"/>
                <a:ext cx="234632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5476" tIns="46900" rIns="95476" bIns="46900">
                <a:spAutoFit/>
              </a:bodyPr>
              <a:lstStyle>
                <a:lvl1pPr defTabSz="965200">
                  <a:spcBef>
                    <a:spcPct val="20000"/>
                  </a:spcBef>
                  <a:buBlip>
                    <a:blip r:embed="rId4"/>
                  </a:buBlip>
                  <a:defRPr sz="3000">
                    <a:solidFill>
                      <a:schemeClr val="tx1"/>
                    </a:solidFill>
                    <a:latin typeface="Arial" charset="0"/>
                  </a:defRPr>
                </a:lvl1pPr>
                <a:lvl2pPr marL="742950" indent="-285750" defTabSz="965200">
                  <a:spcBef>
                    <a:spcPct val="20000"/>
                  </a:spcBef>
                  <a:buChar char="–"/>
                  <a:defRPr sz="2800">
                    <a:solidFill>
                      <a:schemeClr val="tx1"/>
                    </a:solidFill>
                    <a:latin typeface="Arial" charset="0"/>
                  </a:defRPr>
                </a:lvl2pPr>
                <a:lvl3pPr marL="1143000" indent="-228600" defTabSz="965200">
                  <a:spcBef>
                    <a:spcPct val="20000"/>
                  </a:spcBef>
                  <a:buChar char="•"/>
                  <a:defRPr sz="2600">
                    <a:solidFill>
                      <a:schemeClr val="tx1"/>
                    </a:solidFill>
                    <a:latin typeface="Arial" charset="0"/>
                  </a:defRPr>
                </a:lvl3pPr>
                <a:lvl4pPr marL="1600200" indent="-228600" defTabSz="965200">
                  <a:spcBef>
                    <a:spcPct val="20000"/>
                  </a:spcBef>
                  <a:buChar char="–"/>
                  <a:defRPr sz="2400">
                    <a:solidFill>
                      <a:schemeClr val="tx1"/>
                    </a:solidFill>
                    <a:latin typeface="Arial" charset="0"/>
                  </a:defRPr>
                </a:lvl4pPr>
                <a:lvl5pPr marL="2057400" indent="-228600" defTabSz="965200">
                  <a:spcBef>
                    <a:spcPct val="20000"/>
                  </a:spcBef>
                  <a:buChar char="»"/>
                  <a:defRPr sz="2400">
                    <a:solidFill>
                      <a:schemeClr val="tx1"/>
                    </a:solidFill>
                    <a:latin typeface="Arial" charset="0"/>
                  </a:defRPr>
                </a:lvl5pPr>
                <a:lvl6pPr marL="2514600" indent="-228600" defTabSz="965200" eaLnBrk="0" fontAlgn="base" hangingPunct="0">
                  <a:spcBef>
                    <a:spcPct val="20000"/>
                  </a:spcBef>
                  <a:spcAft>
                    <a:spcPct val="0"/>
                  </a:spcAft>
                  <a:buChar char="»"/>
                  <a:defRPr sz="2400">
                    <a:solidFill>
                      <a:schemeClr val="tx1"/>
                    </a:solidFill>
                    <a:latin typeface="Arial" charset="0"/>
                  </a:defRPr>
                </a:lvl6pPr>
                <a:lvl7pPr marL="2971800" indent="-228600" defTabSz="965200" eaLnBrk="0" fontAlgn="base" hangingPunct="0">
                  <a:spcBef>
                    <a:spcPct val="20000"/>
                  </a:spcBef>
                  <a:spcAft>
                    <a:spcPct val="0"/>
                  </a:spcAft>
                  <a:buChar char="»"/>
                  <a:defRPr sz="2400">
                    <a:solidFill>
                      <a:schemeClr val="tx1"/>
                    </a:solidFill>
                    <a:latin typeface="Arial" charset="0"/>
                  </a:defRPr>
                </a:lvl7pPr>
                <a:lvl8pPr marL="3429000" indent="-228600" defTabSz="965200" eaLnBrk="0" fontAlgn="base" hangingPunct="0">
                  <a:spcBef>
                    <a:spcPct val="20000"/>
                  </a:spcBef>
                  <a:spcAft>
                    <a:spcPct val="0"/>
                  </a:spcAft>
                  <a:buChar char="»"/>
                  <a:defRPr sz="2400">
                    <a:solidFill>
                      <a:schemeClr val="tx1"/>
                    </a:solidFill>
                    <a:latin typeface="Arial" charset="0"/>
                  </a:defRPr>
                </a:lvl8pPr>
                <a:lvl9pPr marL="3886200" indent="-228600" defTabSz="965200" eaLnBrk="0" fontAlgn="base" hangingPunct="0">
                  <a:spcBef>
                    <a:spcPct val="20000"/>
                  </a:spcBef>
                  <a:spcAft>
                    <a:spcPct val="0"/>
                  </a:spcAft>
                  <a:buChar char="»"/>
                  <a:defRPr sz="2400">
                    <a:solidFill>
                      <a:schemeClr val="tx1"/>
                    </a:solidFill>
                    <a:latin typeface="Arial" charset="0"/>
                  </a:defRPr>
                </a:lvl9pPr>
              </a:lstStyle>
              <a:p>
                <a:pPr>
                  <a:spcBef>
                    <a:spcPct val="0"/>
                  </a:spcBef>
                  <a:buFontTx/>
                  <a:buNone/>
                </a:pPr>
                <a:r>
                  <a:rPr lang="pt-BR" altLang="pt-BR" sz="1900" b="0" dirty="0">
                    <a:solidFill>
                      <a:srgbClr val="000000"/>
                    </a:solidFill>
                    <a:latin typeface="Times New Roman" pitchFamily="18" charset="0"/>
                  </a:rPr>
                  <a:t>Diafragma de isolação</a:t>
                </a:r>
              </a:p>
            </p:txBody>
          </p:sp>
          <p:sp>
            <p:nvSpPr>
              <p:cNvPr id="40976" name="Rectangle 16"/>
              <p:cNvSpPr>
                <a:spLocks noChangeArrowheads="1"/>
              </p:cNvSpPr>
              <p:nvPr/>
            </p:nvSpPr>
            <p:spPr bwMode="auto">
              <a:xfrm>
                <a:off x="5645150" y="3870325"/>
                <a:ext cx="21494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5476" tIns="46900" rIns="95476" bIns="46900">
                <a:spAutoFit/>
              </a:bodyPr>
              <a:lstStyle>
                <a:lvl1pPr defTabSz="965200">
                  <a:spcBef>
                    <a:spcPct val="20000"/>
                  </a:spcBef>
                  <a:buBlip>
                    <a:blip r:embed="rId4"/>
                  </a:buBlip>
                  <a:defRPr sz="3000">
                    <a:solidFill>
                      <a:schemeClr val="tx1"/>
                    </a:solidFill>
                    <a:latin typeface="Arial" charset="0"/>
                  </a:defRPr>
                </a:lvl1pPr>
                <a:lvl2pPr marL="742950" indent="-285750" defTabSz="965200">
                  <a:spcBef>
                    <a:spcPct val="20000"/>
                  </a:spcBef>
                  <a:buChar char="–"/>
                  <a:defRPr sz="2800">
                    <a:solidFill>
                      <a:schemeClr val="tx1"/>
                    </a:solidFill>
                    <a:latin typeface="Arial" charset="0"/>
                  </a:defRPr>
                </a:lvl2pPr>
                <a:lvl3pPr marL="1143000" indent="-228600" defTabSz="965200">
                  <a:spcBef>
                    <a:spcPct val="20000"/>
                  </a:spcBef>
                  <a:buChar char="•"/>
                  <a:defRPr sz="2600">
                    <a:solidFill>
                      <a:schemeClr val="tx1"/>
                    </a:solidFill>
                    <a:latin typeface="Arial" charset="0"/>
                  </a:defRPr>
                </a:lvl3pPr>
                <a:lvl4pPr marL="1600200" indent="-228600" defTabSz="965200">
                  <a:spcBef>
                    <a:spcPct val="20000"/>
                  </a:spcBef>
                  <a:buChar char="–"/>
                  <a:defRPr sz="2400">
                    <a:solidFill>
                      <a:schemeClr val="tx1"/>
                    </a:solidFill>
                    <a:latin typeface="Arial" charset="0"/>
                  </a:defRPr>
                </a:lvl4pPr>
                <a:lvl5pPr marL="2057400" indent="-228600" defTabSz="965200">
                  <a:spcBef>
                    <a:spcPct val="20000"/>
                  </a:spcBef>
                  <a:buChar char="»"/>
                  <a:defRPr sz="2400">
                    <a:solidFill>
                      <a:schemeClr val="tx1"/>
                    </a:solidFill>
                    <a:latin typeface="Arial" charset="0"/>
                  </a:defRPr>
                </a:lvl5pPr>
                <a:lvl6pPr marL="2514600" indent="-228600" defTabSz="965200" eaLnBrk="0" fontAlgn="base" hangingPunct="0">
                  <a:spcBef>
                    <a:spcPct val="20000"/>
                  </a:spcBef>
                  <a:spcAft>
                    <a:spcPct val="0"/>
                  </a:spcAft>
                  <a:buChar char="»"/>
                  <a:defRPr sz="2400">
                    <a:solidFill>
                      <a:schemeClr val="tx1"/>
                    </a:solidFill>
                    <a:latin typeface="Arial" charset="0"/>
                  </a:defRPr>
                </a:lvl6pPr>
                <a:lvl7pPr marL="2971800" indent="-228600" defTabSz="965200" eaLnBrk="0" fontAlgn="base" hangingPunct="0">
                  <a:spcBef>
                    <a:spcPct val="20000"/>
                  </a:spcBef>
                  <a:spcAft>
                    <a:spcPct val="0"/>
                  </a:spcAft>
                  <a:buChar char="»"/>
                  <a:defRPr sz="2400">
                    <a:solidFill>
                      <a:schemeClr val="tx1"/>
                    </a:solidFill>
                    <a:latin typeface="Arial" charset="0"/>
                  </a:defRPr>
                </a:lvl7pPr>
                <a:lvl8pPr marL="3429000" indent="-228600" defTabSz="965200" eaLnBrk="0" fontAlgn="base" hangingPunct="0">
                  <a:spcBef>
                    <a:spcPct val="20000"/>
                  </a:spcBef>
                  <a:spcAft>
                    <a:spcPct val="0"/>
                  </a:spcAft>
                  <a:buChar char="»"/>
                  <a:defRPr sz="2400">
                    <a:solidFill>
                      <a:schemeClr val="tx1"/>
                    </a:solidFill>
                    <a:latin typeface="Arial" charset="0"/>
                  </a:defRPr>
                </a:lvl8pPr>
                <a:lvl9pPr marL="3886200" indent="-228600" defTabSz="965200" eaLnBrk="0" fontAlgn="base" hangingPunct="0">
                  <a:spcBef>
                    <a:spcPct val="20000"/>
                  </a:spcBef>
                  <a:spcAft>
                    <a:spcPct val="0"/>
                  </a:spcAft>
                  <a:buChar char="»"/>
                  <a:defRPr sz="2400">
                    <a:solidFill>
                      <a:schemeClr val="tx1"/>
                    </a:solidFill>
                    <a:latin typeface="Arial" charset="0"/>
                  </a:defRPr>
                </a:lvl9pPr>
              </a:lstStyle>
              <a:p>
                <a:pPr>
                  <a:spcBef>
                    <a:spcPct val="0"/>
                  </a:spcBef>
                  <a:buFontTx/>
                  <a:buNone/>
                </a:pPr>
                <a:r>
                  <a:rPr lang="pt-BR" altLang="pt-BR" sz="1900" b="0">
                    <a:solidFill>
                      <a:srgbClr val="000000"/>
                    </a:solidFill>
                    <a:latin typeface="Times New Roman" pitchFamily="18" charset="0"/>
                  </a:rPr>
                  <a:t>Sensor Capacitivo</a:t>
                </a:r>
                <a:endParaRPr lang="pt-BR" altLang="pt-BR" sz="1900" b="0">
                  <a:solidFill>
                    <a:schemeClr val="accent2"/>
                  </a:solidFill>
                  <a:latin typeface="Times New Roman" pitchFamily="18" charset="0"/>
                </a:endParaRPr>
              </a:p>
            </p:txBody>
          </p:sp>
          <p:sp>
            <p:nvSpPr>
              <p:cNvPr id="40977" name="Line 17"/>
              <p:cNvSpPr>
                <a:spLocks noChangeShapeType="1"/>
              </p:cNvSpPr>
              <p:nvPr/>
            </p:nvSpPr>
            <p:spPr bwMode="auto">
              <a:xfrm>
                <a:off x="6540500" y="4229100"/>
                <a:ext cx="1882775" cy="268288"/>
              </a:xfrm>
              <a:prstGeom prst="line">
                <a:avLst/>
              </a:prstGeom>
              <a:noFill/>
              <a:ln w="12700">
                <a:solidFill>
                  <a:srgbClr val="00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pt-BR"/>
              </a:p>
            </p:txBody>
          </p:sp>
          <p:sp>
            <p:nvSpPr>
              <p:cNvPr id="40978" name="Rectangle 18"/>
              <p:cNvSpPr>
                <a:spLocks noChangeArrowheads="1"/>
              </p:cNvSpPr>
              <p:nvPr/>
            </p:nvSpPr>
            <p:spPr bwMode="auto">
              <a:xfrm>
                <a:off x="5427663" y="2847975"/>
                <a:ext cx="205422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5476" tIns="46900" rIns="95476" bIns="46900">
                <a:spAutoFit/>
              </a:bodyPr>
              <a:lstStyle>
                <a:lvl1pPr defTabSz="965200">
                  <a:spcBef>
                    <a:spcPct val="20000"/>
                  </a:spcBef>
                  <a:buBlip>
                    <a:blip r:embed="rId4"/>
                  </a:buBlip>
                  <a:defRPr sz="3000">
                    <a:solidFill>
                      <a:schemeClr val="tx1"/>
                    </a:solidFill>
                    <a:latin typeface="Arial" charset="0"/>
                  </a:defRPr>
                </a:lvl1pPr>
                <a:lvl2pPr marL="742950" indent="-285750" defTabSz="965200">
                  <a:spcBef>
                    <a:spcPct val="20000"/>
                  </a:spcBef>
                  <a:buChar char="–"/>
                  <a:defRPr sz="2800">
                    <a:solidFill>
                      <a:schemeClr val="tx1"/>
                    </a:solidFill>
                    <a:latin typeface="Arial" charset="0"/>
                  </a:defRPr>
                </a:lvl2pPr>
                <a:lvl3pPr marL="1143000" indent="-228600" defTabSz="965200">
                  <a:spcBef>
                    <a:spcPct val="20000"/>
                  </a:spcBef>
                  <a:buChar char="•"/>
                  <a:defRPr sz="2600">
                    <a:solidFill>
                      <a:schemeClr val="tx1"/>
                    </a:solidFill>
                    <a:latin typeface="Arial" charset="0"/>
                  </a:defRPr>
                </a:lvl3pPr>
                <a:lvl4pPr marL="1600200" indent="-228600" defTabSz="965200">
                  <a:spcBef>
                    <a:spcPct val="20000"/>
                  </a:spcBef>
                  <a:buChar char="–"/>
                  <a:defRPr sz="2400">
                    <a:solidFill>
                      <a:schemeClr val="tx1"/>
                    </a:solidFill>
                    <a:latin typeface="Arial" charset="0"/>
                  </a:defRPr>
                </a:lvl4pPr>
                <a:lvl5pPr marL="2057400" indent="-228600" defTabSz="965200">
                  <a:spcBef>
                    <a:spcPct val="20000"/>
                  </a:spcBef>
                  <a:buChar char="»"/>
                  <a:defRPr sz="2400">
                    <a:solidFill>
                      <a:schemeClr val="tx1"/>
                    </a:solidFill>
                    <a:latin typeface="Arial" charset="0"/>
                  </a:defRPr>
                </a:lvl5pPr>
                <a:lvl6pPr marL="2514600" indent="-228600" defTabSz="965200" eaLnBrk="0" fontAlgn="base" hangingPunct="0">
                  <a:spcBef>
                    <a:spcPct val="20000"/>
                  </a:spcBef>
                  <a:spcAft>
                    <a:spcPct val="0"/>
                  </a:spcAft>
                  <a:buChar char="»"/>
                  <a:defRPr sz="2400">
                    <a:solidFill>
                      <a:schemeClr val="tx1"/>
                    </a:solidFill>
                    <a:latin typeface="Arial" charset="0"/>
                  </a:defRPr>
                </a:lvl6pPr>
                <a:lvl7pPr marL="2971800" indent="-228600" defTabSz="965200" eaLnBrk="0" fontAlgn="base" hangingPunct="0">
                  <a:spcBef>
                    <a:spcPct val="20000"/>
                  </a:spcBef>
                  <a:spcAft>
                    <a:spcPct val="0"/>
                  </a:spcAft>
                  <a:buChar char="»"/>
                  <a:defRPr sz="2400">
                    <a:solidFill>
                      <a:schemeClr val="tx1"/>
                    </a:solidFill>
                    <a:latin typeface="Arial" charset="0"/>
                  </a:defRPr>
                </a:lvl7pPr>
                <a:lvl8pPr marL="3429000" indent="-228600" defTabSz="965200" eaLnBrk="0" fontAlgn="base" hangingPunct="0">
                  <a:spcBef>
                    <a:spcPct val="20000"/>
                  </a:spcBef>
                  <a:spcAft>
                    <a:spcPct val="0"/>
                  </a:spcAft>
                  <a:buChar char="»"/>
                  <a:defRPr sz="2400">
                    <a:solidFill>
                      <a:schemeClr val="tx1"/>
                    </a:solidFill>
                    <a:latin typeface="Arial" charset="0"/>
                  </a:defRPr>
                </a:lvl8pPr>
                <a:lvl9pPr marL="3886200" indent="-228600" defTabSz="965200" eaLnBrk="0" fontAlgn="base" hangingPunct="0">
                  <a:spcBef>
                    <a:spcPct val="20000"/>
                  </a:spcBef>
                  <a:spcAft>
                    <a:spcPct val="0"/>
                  </a:spcAft>
                  <a:buChar char="»"/>
                  <a:defRPr sz="2400">
                    <a:solidFill>
                      <a:schemeClr val="tx1"/>
                    </a:solidFill>
                    <a:latin typeface="Arial" charset="0"/>
                  </a:defRPr>
                </a:lvl9pPr>
              </a:lstStyle>
              <a:p>
                <a:pPr>
                  <a:spcBef>
                    <a:spcPct val="0"/>
                  </a:spcBef>
                  <a:buFontTx/>
                  <a:buNone/>
                </a:pPr>
                <a:r>
                  <a:rPr lang="pt-BR" altLang="pt-BR" sz="1900" b="0" dirty="0">
                    <a:solidFill>
                      <a:srgbClr val="000000"/>
                    </a:solidFill>
                    <a:latin typeface="Times New Roman" pitchFamily="18" charset="0"/>
                  </a:rPr>
                  <a:t>Placa eletrônica</a:t>
                </a:r>
              </a:p>
            </p:txBody>
          </p:sp>
        </p:grpSp>
        <p:sp>
          <p:nvSpPr>
            <p:cNvPr id="40980" name="Text Box 20"/>
            <p:cNvSpPr txBox="1">
              <a:spLocks noChangeArrowheads="1"/>
            </p:cNvSpPr>
            <p:nvPr/>
          </p:nvSpPr>
          <p:spPr bwMode="auto">
            <a:xfrm>
              <a:off x="7908923" y="4686298"/>
              <a:ext cx="996950"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511" tIns="53755" rIns="107511" bIns="53755">
              <a:spAutoFit/>
            </a:bodyPr>
            <a:lstStyle>
              <a:lvl1pPr defTabSz="1074738">
                <a:spcBef>
                  <a:spcPct val="20000"/>
                </a:spcBef>
                <a:buBlip>
                  <a:blip r:embed="rId4"/>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spcBef>
                  <a:spcPct val="0"/>
                </a:spcBef>
                <a:buFontTx/>
                <a:buNone/>
              </a:pPr>
              <a:r>
                <a:rPr lang="pt-BR" altLang="pt-BR" sz="3300" b="0" dirty="0">
                  <a:latin typeface="Arial Rounded MT Bold" pitchFamily="34" charset="0"/>
                </a:rPr>
                <a:t> </a:t>
              </a:r>
              <a:r>
                <a:rPr lang="pt-BR" altLang="pt-BR" sz="2400" b="0" dirty="0"/>
                <a:t>1151</a:t>
              </a:r>
            </a:p>
          </p:txBody>
        </p:sp>
      </p:grpSp>
      <p:sp>
        <p:nvSpPr>
          <p:cNvPr id="40981" name="Rectangle 21"/>
          <p:cNvSpPr>
            <a:spLocks noChangeArrowheads="1"/>
          </p:cNvSpPr>
          <p:nvPr/>
        </p:nvSpPr>
        <p:spPr bwMode="auto">
          <a:xfrm>
            <a:off x="2711773" y="5341933"/>
            <a:ext cx="8040365" cy="20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524" tIns="53762" rIns="107524" bIns="53762"/>
          <a:lstStyle>
            <a:lvl1pPr marL="403225" indent="-403225" defTabSz="1074738">
              <a:spcBef>
                <a:spcPct val="20000"/>
              </a:spcBef>
              <a:buBlip>
                <a:blip r:embed="rId4"/>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marL="0" indent="0" eaLnBrk="1" hangingPunct="1">
              <a:spcBef>
                <a:spcPts val="0"/>
              </a:spcBef>
              <a:spcAft>
                <a:spcPts val="1200"/>
              </a:spcAft>
            </a:pPr>
            <a:r>
              <a:rPr lang="pt-BR" altLang="pt-BR" sz="2400" b="0" dirty="0" smtClean="0"/>
              <a:t>O sensor tipo capacitivo, ou célula capacitiva, mede a diferença entre pressões aplicadas em dois diafragmas. </a:t>
            </a:r>
          </a:p>
          <a:p>
            <a:pPr marL="0" indent="0" eaLnBrk="1" hangingPunct="1">
              <a:spcBef>
                <a:spcPts val="0"/>
              </a:spcBef>
              <a:spcAft>
                <a:spcPts val="1200"/>
              </a:spcAft>
            </a:pPr>
            <a:r>
              <a:rPr lang="pt-BR" altLang="pt-BR" sz="2400" b="0" dirty="0" smtClean="0"/>
              <a:t>A distância entre o diafragma sensor e as placas do capacitor varia de acordo com a diferença entre as pressões aplicadas dos dois lados da cerâmica porosa.</a:t>
            </a:r>
            <a:endParaRPr lang="pt-BR" altLang="pt-BR" sz="2400" b="0"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40962"/>
                                        </p:tgtEl>
                                        <p:attrNameLst>
                                          <p:attrName>style.visibility</p:attrName>
                                        </p:attrNameLst>
                                      </p:cBhvr>
                                      <p:to>
                                        <p:strVal val="visible"/>
                                      </p:to>
                                    </p:set>
                                    <p:animEffect transition="in" filter="barn(outVertical)">
                                      <p:cBhvr>
                                        <p:cTn id="7" dur="500"/>
                                        <p:tgtEl>
                                          <p:spTgt spid="409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2497138" y="222250"/>
            <a:ext cx="8062912" cy="538163"/>
          </a:xfrm>
        </p:spPr>
        <p:txBody>
          <a:bodyPr/>
          <a:lstStyle/>
          <a:p>
            <a:pPr eaLnBrk="1" hangingPunct="1"/>
            <a:r>
              <a:rPr lang="pt-BR" altLang="pt-BR" sz="3400" b="0" smtClean="0"/>
              <a:t>Elemento sensor STRAIN-GAUGE</a:t>
            </a:r>
            <a:endParaRPr lang="pt-BR" altLang="pt-BR" smtClean="0"/>
          </a:p>
        </p:txBody>
      </p:sp>
      <p:pic>
        <p:nvPicPr>
          <p:cNvPr id="419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6987" y="1728788"/>
            <a:ext cx="7983214" cy="4819650"/>
          </a:xfrm>
          <a:prstGeom prst="rect">
            <a:avLst/>
          </a:prstGeom>
          <a:noFill/>
          <a:ln w="9525">
            <a:solidFill>
              <a:srgbClr val="F70707"/>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0" name="Rectangle 2"/>
          <p:cNvSpPr>
            <a:spLocks noGrp="1" noChangeArrowheads="1"/>
          </p:cNvSpPr>
          <p:nvPr>
            <p:ph type="title" idx="4294967295"/>
          </p:nvPr>
        </p:nvSpPr>
        <p:spPr>
          <a:xfrm>
            <a:off x="3013075" y="227013"/>
            <a:ext cx="7497763" cy="765175"/>
          </a:xfrm>
          <a:noFill/>
        </p:spPr>
        <p:txBody>
          <a:bodyPr lIns="106405" tIns="52269" rIns="106405" bIns="52269" anchor="b"/>
          <a:lstStyle/>
          <a:p>
            <a:pPr eaLnBrk="1" hangingPunct="1"/>
            <a:r>
              <a:rPr lang="pt-BR" altLang="pt-BR" dirty="0" smtClean="0"/>
              <a:t>Instrumentos de pressão - Acessórios</a:t>
            </a:r>
          </a:p>
        </p:txBody>
      </p:sp>
      <p:pic>
        <p:nvPicPr>
          <p:cNvPr id="599044" name="Picture 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48525" y="1152525"/>
            <a:ext cx="3275013"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9045" name="Picture 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43621" y="4638823"/>
            <a:ext cx="4283075"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3209" y="1152525"/>
            <a:ext cx="3527425" cy="2417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011" name="Rectangle 3"/>
          <p:cNvSpPr>
            <a:spLocks noGrp="1" noChangeArrowheads="1"/>
          </p:cNvSpPr>
          <p:nvPr>
            <p:ph type="body" idx="4294967295"/>
          </p:nvPr>
        </p:nvSpPr>
        <p:spPr>
          <a:xfrm>
            <a:off x="1095624" y="1512764"/>
            <a:ext cx="2389534" cy="1115352"/>
          </a:xfrm>
          <a:noFill/>
        </p:spPr>
        <p:txBody>
          <a:bodyPr lIns="0" tIns="0" rIns="0" bIns="0"/>
          <a:lstStyle/>
          <a:p>
            <a:pPr marL="538162" lvl="1" indent="0" eaLnBrk="1" hangingPunct="1">
              <a:buNone/>
            </a:pPr>
            <a:r>
              <a:rPr lang="pt-BR" altLang="pt-BR" dirty="0" smtClean="0"/>
              <a:t>Selo diafragma</a:t>
            </a:r>
          </a:p>
        </p:txBody>
      </p:sp>
      <p:sp>
        <p:nvSpPr>
          <p:cNvPr id="4" name="Retângulo 3"/>
          <p:cNvSpPr/>
          <p:nvPr/>
        </p:nvSpPr>
        <p:spPr>
          <a:xfrm>
            <a:off x="1343621" y="3983824"/>
            <a:ext cx="5375275" cy="523220"/>
          </a:xfrm>
          <a:prstGeom prst="rect">
            <a:avLst/>
          </a:prstGeom>
        </p:spPr>
        <p:txBody>
          <a:bodyPr>
            <a:spAutoFit/>
          </a:bodyPr>
          <a:lstStyle/>
          <a:p>
            <a:r>
              <a:rPr lang="pt-BR" altLang="pt-BR" sz="2800" b="0" dirty="0">
                <a:solidFill>
                  <a:schemeClr val="tx1"/>
                </a:solidFill>
              </a:rPr>
              <a:t>Protetor de </a:t>
            </a:r>
            <a:r>
              <a:rPr lang="pt-BR" altLang="pt-BR" sz="2800" b="0" dirty="0" err="1">
                <a:solidFill>
                  <a:schemeClr val="tx1"/>
                </a:solidFill>
              </a:rPr>
              <a:t>sobrepressão</a:t>
            </a:r>
            <a:endParaRPr lang="pt-BR" sz="2800" b="0" dirty="0">
              <a:solidFill>
                <a:schemeClr val="tx1"/>
              </a:solidFill>
            </a:endParaRPr>
          </a:p>
        </p:txBody>
      </p:sp>
      <p:grpSp>
        <p:nvGrpSpPr>
          <p:cNvPr id="7" name="Grupo 6"/>
          <p:cNvGrpSpPr/>
          <p:nvPr/>
        </p:nvGrpSpPr>
        <p:grpSpPr>
          <a:xfrm>
            <a:off x="5955384" y="4376110"/>
            <a:ext cx="4549775" cy="3120213"/>
            <a:chOff x="5683507" y="4367344"/>
            <a:chExt cx="4549775" cy="3120213"/>
          </a:xfrm>
        </p:grpSpPr>
        <p:pic>
          <p:nvPicPr>
            <p:cNvPr id="599046" name="Picture 4"/>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83507" y="4953907"/>
              <a:ext cx="4549775"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aixaDeTexto 5"/>
            <p:cNvSpPr txBox="1"/>
            <p:nvPr/>
          </p:nvSpPr>
          <p:spPr>
            <a:xfrm>
              <a:off x="5683507" y="4367344"/>
              <a:ext cx="1800200" cy="523220"/>
            </a:xfrm>
            <a:prstGeom prst="rect">
              <a:avLst/>
            </a:prstGeom>
            <a:noFill/>
          </p:spPr>
          <p:txBody>
            <a:bodyPr wrap="square" rtlCol="0">
              <a:spAutoFit/>
            </a:bodyPr>
            <a:lstStyle/>
            <a:p>
              <a:r>
                <a:rPr lang="pt-BR" sz="2800" b="0" dirty="0" smtClean="0">
                  <a:solidFill>
                    <a:schemeClr val="tx1"/>
                  </a:solidFill>
                </a:rPr>
                <a:t>Sifão</a:t>
              </a:r>
              <a:endParaRPr lang="pt-BR" sz="2800" b="0" dirty="0">
                <a:solidFill>
                  <a:schemeClr val="tx1"/>
                </a:solidFill>
              </a:endParaRP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43010"/>
                                        </p:tgtEl>
                                        <p:attrNameLst>
                                          <p:attrName>style.visibility</p:attrName>
                                        </p:attrNameLst>
                                      </p:cBhvr>
                                      <p:to>
                                        <p:strVal val="visible"/>
                                      </p:to>
                                    </p:set>
                                    <p:animEffect transition="in" filter="barn(outVertical)">
                                      <p:cBhvr>
                                        <p:cTn id="7" dur="500"/>
                                        <p:tgtEl>
                                          <p:spTgt spid="43010"/>
                                        </p:tgtEl>
                                      </p:cBhvr>
                                    </p:animEffect>
                                  </p:childTnLst>
                                </p:cTn>
                              </p:par>
                            </p:childTnLst>
                          </p:cTn>
                        </p:par>
                        <p:par>
                          <p:cTn id="8" fill="hold">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43011">
                                            <p:txEl>
                                              <p:pRg st="0" end="0"/>
                                            </p:txEl>
                                          </p:spTgt>
                                        </p:tgtEl>
                                        <p:attrNameLst>
                                          <p:attrName>style.visibility</p:attrName>
                                        </p:attrNameLst>
                                      </p:cBhvr>
                                      <p:to>
                                        <p:strVal val="visible"/>
                                      </p:to>
                                    </p:set>
                                    <p:animEffect transition="in" filter="strips(downRight)">
                                      <p:cBhvr>
                                        <p:cTn id="11" dur="500"/>
                                        <p:tgtEl>
                                          <p:spTgt spid="43011">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 presetClass="entr" presetSubtype="16" fill="hold" nodeType="clickEffect">
                                  <p:stCondLst>
                                    <p:cond delay="0"/>
                                  </p:stCondLst>
                                  <p:childTnLst>
                                    <p:set>
                                      <p:cBhvr>
                                        <p:cTn id="15" dur="1" fill="hold">
                                          <p:stCondLst>
                                            <p:cond delay="0"/>
                                          </p:stCondLst>
                                        </p:cTn>
                                        <p:tgtEl>
                                          <p:spTgt spid="599044"/>
                                        </p:tgtEl>
                                        <p:attrNameLst>
                                          <p:attrName>style.visibility</p:attrName>
                                        </p:attrNameLst>
                                      </p:cBhvr>
                                      <p:to>
                                        <p:strVal val="visible"/>
                                      </p:to>
                                    </p:set>
                                    <p:animEffect transition="in" filter="box(in)">
                                      <p:cBhvr>
                                        <p:cTn id="16" dur="500"/>
                                        <p:tgtEl>
                                          <p:spTgt spid="59904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16" fill="hold" nodeType="clickEffect">
                                  <p:stCondLst>
                                    <p:cond delay="0"/>
                                  </p:stCondLst>
                                  <p:childTnLst>
                                    <p:set>
                                      <p:cBhvr>
                                        <p:cTn id="20" dur="1" fill="hold">
                                          <p:stCondLst>
                                            <p:cond delay="0"/>
                                          </p:stCondLst>
                                        </p:cTn>
                                        <p:tgtEl>
                                          <p:spTgt spid="599045"/>
                                        </p:tgtEl>
                                        <p:attrNameLst>
                                          <p:attrName>style.visibility</p:attrName>
                                        </p:attrNameLst>
                                      </p:cBhvr>
                                      <p:to>
                                        <p:strVal val="visible"/>
                                      </p:to>
                                    </p:set>
                                    <p:animEffect transition="in" filter="box(in)">
                                      <p:cBhvr>
                                        <p:cTn id="21" dur="500"/>
                                        <p:tgtEl>
                                          <p:spTgt spid="5990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0" grpId="0" autoUpdateAnimBg="0"/>
      <p:bldP spid="43011" grpId="0" build="p" autoUpdateAnimBg="0" advAuto="0"/>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4" name="Rectangle 2"/>
          <p:cNvSpPr>
            <a:spLocks noGrp="1" noChangeArrowheads="1"/>
          </p:cNvSpPr>
          <p:nvPr>
            <p:ph type="title" idx="4294967295"/>
          </p:nvPr>
        </p:nvSpPr>
        <p:spPr>
          <a:xfrm>
            <a:off x="3013075" y="227013"/>
            <a:ext cx="7497763" cy="765175"/>
          </a:xfrm>
          <a:noFill/>
        </p:spPr>
        <p:txBody>
          <a:bodyPr lIns="106405" tIns="52269" rIns="106405" bIns="52269" anchor="b"/>
          <a:lstStyle/>
          <a:p>
            <a:pPr eaLnBrk="1" hangingPunct="1"/>
            <a:r>
              <a:rPr lang="pt-BR" altLang="pt-BR" dirty="0" smtClean="0"/>
              <a:t>MEDIÇÃO DE NÍVEL</a:t>
            </a:r>
          </a:p>
        </p:txBody>
      </p:sp>
      <p:sp>
        <p:nvSpPr>
          <p:cNvPr id="94211" name="Rectangle 3"/>
          <p:cNvSpPr>
            <a:spLocks noGrp="1" noChangeArrowheads="1"/>
          </p:cNvSpPr>
          <p:nvPr>
            <p:ph type="body" idx="4294967295"/>
          </p:nvPr>
        </p:nvSpPr>
        <p:spPr>
          <a:xfrm>
            <a:off x="1058863" y="1323975"/>
            <a:ext cx="9324975" cy="2371725"/>
          </a:xfrm>
          <a:noFill/>
        </p:spPr>
        <p:txBody>
          <a:bodyPr lIns="106405" tIns="52269" rIns="106405" bIns="52269"/>
          <a:lstStyle/>
          <a:p>
            <a:pPr eaLnBrk="1" hangingPunct="1">
              <a:lnSpc>
                <a:spcPct val="80000"/>
              </a:lnSpc>
            </a:pPr>
            <a:r>
              <a:rPr lang="pt-BR" altLang="pt-BR" smtClean="0"/>
              <a:t>Nível </a:t>
            </a:r>
            <a:r>
              <a:rPr lang="pt-BR" altLang="pt-BR" sz="1400" smtClean="0"/>
              <a:t>(Apostila Capítulo 3 p.99)</a:t>
            </a:r>
          </a:p>
          <a:p>
            <a:pPr eaLnBrk="1" hangingPunct="1">
              <a:lnSpc>
                <a:spcPct val="80000"/>
              </a:lnSpc>
              <a:buFontTx/>
              <a:buNone/>
            </a:pPr>
            <a:r>
              <a:rPr lang="pt-BR" altLang="pt-BR" smtClean="0"/>
              <a:t>	</a:t>
            </a:r>
            <a:r>
              <a:rPr lang="pt-BR" altLang="pt-BR" sz="2600" smtClean="0"/>
              <a:t>É a altura da coluna de um líquido ou sólido no interior de um tanque ou vaso e pode ser expressa  em metro ou 0-100% do fundo do vaso.</a:t>
            </a:r>
          </a:p>
          <a:p>
            <a:pPr eaLnBrk="1" hangingPunct="1">
              <a:lnSpc>
                <a:spcPct val="80000"/>
              </a:lnSpc>
              <a:buFontTx/>
              <a:buNone/>
            </a:pPr>
            <a:r>
              <a:rPr lang="pt-BR" altLang="pt-BR" sz="2600" smtClean="0"/>
              <a:t>     Podemos medir ou visualizar o nível de forma direta ou inferir indiretamente. </a:t>
            </a:r>
          </a:p>
        </p:txBody>
      </p:sp>
      <p:pic>
        <p:nvPicPr>
          <p:cNvPr id="601092" name="Picture 4" descr="IMG_0013_1024x76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000" y="1154113"/>
            <a:ext cx="8970963" cy="673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94211"/>
                                        </p:tgtEl>
                                        <p:attrNameLst>
                                          <p:attrName>style.visibility</p:attrName>
                                        </p:attrNameLst>
                                      </p:cBhvr>
                                      <p:to>
                                        <p:strVal val="visible"/>
                                      </p:to>
                                    </p:set>
                                    <p:anim to="" calcmode="lin" valueType="num">
                                      <p:cBhvr>
                                        <p:cTn id="7" dur="1" fill="hold"/>
                                        <p:tgtEl>
                                          <p:spTgt spid="94211"/>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601092"/>
                                        </p:tgtEl>
                                        <p:attrNameLst>
                                          <p:attrName>style.visibility</p:attrName>
                                        </p:attrNameLst>
                                      </p:cBhvr>
                                      <p:to>
                                        <p:strVal val="visible"/>
                                      </p:to>
                                    </p:set>
                                    <p:animEffect transition="in" filter="box(in)">
                                      <p:cBhvr>
                                        <p:cTn id="12" dur="500"/>
                                        <p:tgtEl>
                                          <p:spTgt spid="6010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1" grpId="0" animBg="1" autoUpdateAnimBg="0"/>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3"/>
          <p:cNvSpPr>
            <a:spLocks noGrp="1" noChangeArrowheads="1"/>
          </p:cNvSpPr>
          <p:nvPr>
            <p:ph type="body" idx="1"/>
          </p:nvPr>
        </p:nvSpPr>
        <p:spPr>
          <a:xfrm>
            <a:off x="1271588" y="1223963"/>
            <a:ext cx="9202737" cy="6410325"/>
          </a:xfrm>
          <a:noFill/>
        </p:spPr>
        <p:txBody>
          <a:bodyPr lIns="106405" tIns="52269" rIns="106405" bIns="52269"/>
          <a:lstStyle/>
          <a:p>
            <a:pPr marL="342900" indent="-342900" defTabSz="914400" eaLnBrk="1" hangingPunct="1">
              <a:lnSpc>
                <a:spcPct val="80000"/>
              </a:lnSpc>
            </a:pPr>
            <a:r>
              <a:rPr lang="pt-BR" altLang="pt-BR" sz="3400" dirty="0" smtClean="0"/>
              <a:t>Programa do curso</a:t>
            </a:r>
          </a:p>
          <a:p>
            <a:pPr marL="742950" lvl="1" indent="-285750" defTabSz="914400" eaLnBrk="1" hangingPunct="1">
              <a:lnSpc>
                <a:spcPct val="80000"/>
              </a:lnSpc>
              <a:buFont typeface="Wingdings" pitchFamily="2" charset="2"/>
              <a:buChar char="Ø"/>
            </a:pPr>
            <a:r>
              <a:rPr lang="pt-BR" altLang="pt-BR" b="1" dirty="0" smtClean="0"/>
              <a:t>1º dia:</a:t>
            </a:r>
          </a:p>
          <a:p>
            <a:pPr marL="1143000" lvl="2" indent="-228600" defTabSz="914400" eaLnBrk="1" hangingPunct="1">
              <a:lnSpc>
                <a:spcPct val="80000"/>
              </a:lnSpc>
            </a:pPr>
            <a:r>
              <a:rPr lang="pt-BR" altLang="pt-BR" sz="2400" dirty="0" smtClean="0"/>
              <a:t>Introdução </a:t>
            </a:r>
          </a:p>
          <a:p>
            <a:pPr marL="1143000" lvl="2" indent="-228600" defTabSz="914400" eaLnBrk="1" hangingPunct="1">
              <a:lnSpc>
                <a:spcPct val="80000"/>
              </a:lnSpc>
            </a:pPr>
            <a:r>
              <a:rPr lang="pt-BR" altLang="pt-BR" sz="2400" dirty="0" smtClean="0"/>
              <a:t>Conceitos básicos</a:t>
            </a:r>
          </a:p>
          <a:p>
            <a:pPr marL="1143000" lvl="2" indent="-228600" defTabSz="914400" eaLnBrk="1" hangingPunct="1">
              <a:lnSpc>
                <a:spcPct val="80000"/>
              </a:lnSpc>
            </a:pPr>
            <a:r>
              <a:rPr lang="pt-BR" altLang="pt-BR" sz="2400" dirty="0" smtClean="0"/>
              <a:t>Intervalo</a:t>
            </a:r>
          </a:p>
          <a:p>
            <a:pPr marL="1143000" lvl="2" indent="-228600" defTabSz="914400" eaLnBrk="1" hangingPunct="1">
              <a:lnSpc>
                <a:spcPct val="80000"/>
              </a:lnSpc>
            </a:pPr>
            <a:r>
              <a:rPr lang="pt-BR" altLang="pt-BR" sz="2400" dirty="0" smtClean="0"/>
              <a:t>Pressão</a:t>
            </a:r>
          </a:p>
          <a:p>
            <a:pPr marL="1143000" lvl="2" indent="-228600" defTabSz="914400" eaLnBrk="1" hangingPunct="1">
              <a:lnSpc>
                <a:spcPct val="80000"/>
              </a:lnSpc>
            </a:pPr>
            <a:r>
              <a:rPr lang="pt-BR" altLang="pt-BR" sz="2400" dirty="0" smtClean="0"/>
              <a:t>Nível</a:t>
            </a:r>
          </a:p>
          <a:p>
            <a:pPr marL="1143000" lvl="2" indent="-228600" defTabSz="914400" eaLnBrk="1" hangingPunct="1">
              <a:lnSpc>
                <a:spcPct val="80000"/>
              </a:lnSpc>
            </a:pPr>
            <a:r>
              <a:rPr lang="pt-BR" altLang="pt-BR" sz="2400" dirty="0" smtClean="0"/>
              <a:t>Temperatura</a:t>
            </a:r>
          </a:p>
          <a:p>
            <a:pPr marL="742950" lvl="1" indent="-285750" defTabSz="914400" eaLnBrk="1" hangingPunct="1">
              <a:lnSpc>
                <a:spcPct val="80000"/>
              </a:lnSpc>
              <a:buFont typeface="Wingdings" pitchFamily="2" charset="2"/>
              <a:buChar char="Ø"/>
            </a:pPr>
            <a:r>
              <a:rPr lang="pt-BR" altLang="pt-BR" b="1" dirty="0" smtClean="0"/>
              <a:t>2º dia:</a:t>
            </a:r>
          </a:p>
          <a:p>
            <a:pPr marL="1143000" lvl="2" indent="-228600" defTabSz="914400" eaLnBrk="1" hangingPunct="1">
              <a:lnSpc>
                <a:spcPct val="80000"/>
              </a:lnSpc>
            </a:pPr>
            <a:r>
              <a:rPr lang="pt-BR" altLang="pt-BR" sz="2400" dirty="0" smtClean="0"/>
              <a:t>Simbologia</a:t>
            </a:r>
          </a:p>
          <a:p>
            <a:pPr marL="1143000" lvl="2" indent="-228600" defTabSz="914400" eaLnBrk="1" hangingPunct="1">
              <a:lnSpc>
                <a:spcPct val="80000"/>
              </a:lnSpc>
            </a:pPr>
            <a:r>
              <a:rPr lang="pt-BR" altLang="pt-BR" sz="2400" dirty="0" smtClean="0"/>
              <a:t>Transmissão </a:t>
            </a:r>
          </a:p>
          <a:p>
            <a:pPr marL="1143000" lvl="2" indent="-228600" defTabSz="914400" eaLnBrk="1" hangingPunct="1">
              <a:lnSpc>
                <a:spcPct val="80000"/>
              </a:lnSpc>
            </a:pPr>
            <a:r>
              <a:rPr lang="pt-BR" altLang="pt-BR" sz="2400" dirty="0" smtClean="0"/>
              <a:t>Controle</a:t>
            </a:r>
          </a:p>
          <a:p>
            <a:pPr marL="1143000" lvl="2" indent="-228600" defTabSz="914400" eaLnBrk="1" hangingPunct="1">
              <a:lnSpc>
                <a:spcPct val="80000"/>
              </a:lnSpc>
            </a:pPr>
            <a:r>
              <a:rPr lang="pt-BR" altLang="pt-BR" sz="2400" dirty="0" smtClean="0"/>
              <a:t>Intervalo </a:t>
            </a:r>
          </a:p>
          <a:p>
            <a:pPr marL="1143000" lvl="2" indent="-228600" defTabSz="914400" eaLnBrk="1" hangingPunct="1">
              <a:lnSpc>
                <a:spcPct val="80000"/>
              </a:lnSpc>
            </a:pPr>
            <a:r>
              <a:rPr lang="pt-BR" altLang="pt-BR" sz="2400" dirty="0" smtClean="0"/>
              <a:t>Elementos finais</a:t>
            </a:r>
          </a:p>
          <a:p>
            <a:pPr marL="1143000" lvl="2" indent="-228600" defTabSz="914400" eaLnBrk="1" hangingPunct="1">
              <a:lnSpc>
                <a:spcPct val="80000"/>
              </a:lnSpc>
            </a:pPr>
            <a:r>
              <a:rPr lang="pt-BR" altLang="pt-BR" sz="2400" dirty="0" smtClean="0"/>
              <a:t>Sistemas de segurança</a:t>
            </a:r>
          </a:p>
          <a:p>
            <a:pPr marL="1143000" lvl="2" indent="-228600" defTabSz="914400" eaLnBrk="1" hangingPunct="1">
              <a:lnSpc>
                <a:spcPct val="80000"/>
              </a:lnSpc>
            </a:pPr>
            <a:endParaRPr lang="pt-BR" altLang="pt-BR" dirty="0" smtClean="0"/>
          </a:p>
        </p:txBody>
      </p:sp>
      <p:sp>
        <p:nvSpPr>
          <p:cNvPr id="5123" name="Rectangle 4"/>
          <p:cNvSpPr>
            <a:spLocks noChangeArrowheads="1"/>
          </p:cNvSpPr>
          <p:nvPr/>
        </p:nvSpPr>
        <p:spPr bwMode="auto">
          <a:xfrm>
            <a:off x="2351088" y="215900"/>
            <a:ext cx="8224837"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524" tIns="53762" rIns="107524" bIns="53762"/>
          <a:lstStyle>
            <a:lvl1pPr>
              <a:spcBef>
                <a:spcPct val="20000"/>
              </a:spcBef>
              <a:buBlip>
                <a:blip r:embed="rId3"/>
              </a:buBlip>
              <a:defRPr sz="30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600">
                <a:solidFill>
                  <a:schemeClr val="tx1"/>
                </a:solidFill>
                <a:latin typeface="Arial" charset="0"/>
              </a:defRPr>
            </a:lvl3pPr>
            <a:lvl4pPr marL="1600200" indent="-228600">
              <a:spcBef>
                <a:spcPct val="20000"/>
              </a:spcBef>
              <a:buChar char="–"/>
              <a:defRPr sz="2400">
                <a:solidFill>
                  <a:schemeClr val="tx1"/>
                </a:solidFill>
                <a:latin typeface="Arial" charset="0"/>
              </a:defRPr>
            </a:lvl4pPr>
            <a:lvl5pPr marL="2057400" indent="-228600">
              <a:spcBef>
                <a:spcPct val="20000"/>
              </a:spcBef>
              <a:buChar char="»"/>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pPr algn="r" eaLnBrk="1" hangingPunct="1">
              <a:lnSpc>
                <a:spcPct val="130000"/>
              </a:lnSpc>
              <a:spcBef>
                <a:spcPct val="0"/>
              </a:spcBef>
              <a:buFontTx/>
              <a:buNone/>
            </a:pPr>
            <a:r>
              <a:rPr lang="pt-BR" altLang="pt-BR" sz="2800" dirty="0">
                <a:solidFill>
                  <a:schemeClr val="bg1"/>
                </a:solidFill>
              </a:rPr>
              <a:t>Básico de Instrumentação e Controle - NR-13</a:t>
            </a:r>
            <a:endParaRPr lang="pt-BR" altLang="pt-BR" dirty="0">
              <a:solidFill>
                <a:schemeClr val="bg1"/>
              </a:solidFill>
            </a:endParaRPr>
          </a:p>
        </p:txBody>
      </p:sp>
    </p:spTree>
  </p:cSld>
  <p:clrMapOvr>
    <a:masterClrMapping/>
  </p:clrMapOvr>
  <p:transition>
    <p:random/>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58" name="Rectangle 2"/>
          <p:cNvSpPr>
            <a:spLocks noGrp="1" noChangeArrowheads="1"/>
          </p:cNvSpPr>
          <p:nvPr>
            <p:ph type="title" idx="4294967295"/>
          </p:nvPr>
        </p:nvSpPr>
        <p:spPr>
          <a:xfrm>
            <a:off x="3013075" y="227013"/>
            <a:ext cx="7497763" cy="765175"/>
          </a:xfrm>
          <a:noFill/>
        </p:spPr>
        <p:txBody>
          <a:bodyPr lIns="106405" tIns="52269" rIns="106405" bIns="52269" anchor="b"/>
          <a:lstStyle/>
          <a:p>
            <a:pPr eaLnBrk="1" hangingPunct="1"/>
            <a:r>
              <a:rPr lang="pt-BR" altLang="pt-BR" dirty="0" smtClean="0"/>
              <a:t>Instrumentos de nível</a:t>
            </a:r>
          </a:p>
        </p:txBody>
      </p:sp>
      <p:sp>
        <p:nvSpPr>
          <p:cNvPr id="96259" name="Rectangle 3"/>
          <p:cNvSpPr>
            <a:spLocks noGrp="1" noChangeArrowheads="1"/>
          </p:cNvSpPr>
          <p:nvPr>
            <p:ph type="body" idx="4294967295"/>
          </p:nvPr>
        </p:nvSpPr>
        <p:spPr>
          <a:xfrm>
            <a:off x="2279724" y="1154113"/>
            <a:ext cx="8472413" cy="6265862"/>
          </a:xfrm>
          <a:noFill/>
        </p:spPr>
        <p:txBody>
          <a:bodyPr lIns="106405" tIns="52269" rIns="106405" bIns="52269"/>
          <a:lstStyle/>
          <a:p>
            <a:pPr eaLnBrk="1" hangingPunct="1">
              <a:lnSpc>
                <a:spcPct val="80000"/>
              </a:lnSpc>
              <a:spcBef>
                <a:spcPts val="0"/>
              </a:spcBef>
              <a:spcAft>
                <a:spcPts val="1200"/>
              </a:spcAft>
            </a:pPr>
            <a:r>
              <a:rPr lang="pt-BR" altLang="pt-BR" sz="2400" dirty="0" smtClean="0"/>
              <a:t>Tipos de elementos sensores para medição de nível</a:t>
            </a:r>
          </a:p>
          <a:p>
            <a:pPr lvl="1" eaLnBrk="1" hangingPunct="1">
              <a:lnSpc>
                <a:spcPct val="80000"/>
              </a:lnSpc>
              <a:spcBef>
                <a:spcPts val="0"/>
              </a:spcBef>
              <a:spcAft>
                <a:spcPts val="1200"/>
              </a:spcAft>
            </a:pPr>
            <a:r>
              <a:rPr lang="pt-BR" altLang="pt-BR" sz="2400" dirty="0" smtClean="0"/>
              <a:t>Flutuadores (</a:t>
            </a:r>
            <a:r>
              <a:rPr lang="pt-BR" altLang="pt-BR" sz="2400" dirty="0" err="1" smtClean="0"/>
              <a:t>bóia</a:t>
            </a:r>
            <a:r>
              <a:rPr lang="pt-BR" altLang="pt-BR" sz="2400" dirty="0" smtClean="0"/>
              <a:t>): normalmente utilizada como chaves</a:t>
            </a:r>
          </a:p>
          <a:p>
            <a:pPr lvl="1" eaLnBrk="1" hangingPunct="1">
              <a:lnSpc>
                <a:spcPct val="80000"/>
              </a:lnSpc>
              <a:spcBef>
                <a:spcPts val="0"/>
              </a:spcBef>
              <a:spcAft>
                <a:spcPts val="1200"/>
              </a:spcAft>
            </a:pPr>
            <a:r>
              <a:rPr lang="pt-BR" altLang="pt-BR" sz="2400" dirty="0" err="1" smtClean="0"/>
              <a:t>Displacer</a:t>
            </a:r>
            <a:endParaRPr lang="pt-BR" altLang="pt-BR" sz="2400" dirty="0" smtClean="0"/>
          </a:p>
          <a:p>
            <a:pPr lvl="1" eaLnBrk="1" hangingPunct="1">
              <a:lnSpc>
                <a:spcPct val="80000"/>
              </a:lnSpc>
              <a:spcBef>
                <a:spcPts val="0"/>
              </a:spcBef>
              <a:spcAft>
                <a:spcPts val="1200"/>
              </a:spcAft>
            </a:pPr>
            <a:r>
              <a:rPr lang="pt-BR" altLang="pt-BR" sz="2400" dirty="0" smtClean="0"/>
              <a:t>Pressão diferencial</a:t>
            </a:r>
          </a:p>
          <a:p>
            <a:pPr lvl="1" eaLnBrk="1" hangingPunct="1">
              <a:lnSpc>
                <a:spcPct val="80000"/>
              </a:lnSpc>
              <a:spcBef>
                <a:spcPts val="0"/>
              </a:spcBef>
              <a:spcAft>
                <a:spcPts val="1200"/>
              </a:spcAft>
            </a:pPr>
            <a:r>
              <a:rPr lang="pt-BR" altLang="pt-BR" sz="2400" dirty="0" smtClean="0"/>
              <a:t>Radar de onda livre</a:t>
            </a:r>
          </a:p>
          <a:p>
            <a:pPr lvl="1" eaLnBrk="1" hangingPunct="1">
              <a:lnSpc>
                <a:spcPct val="80000"/>
              </a:lnSpc>
              <a:spcBef>
                <a:spcPts val="0"/>
              </a:spcBef>
              <a:spcAft>
                <a:spcPts val="1200"/>
              </a:spcAft>
            </a:pPr>
            <a:r>
              <a:rPr lang="pt-BR" altLang="pt-BR" sz="2400" dirty="0" smtClean="0"/>
              <a:t>Radar de onda guiada - TDR “Time Domain </a:t>
            </a:r>
            <a:r>
              <a:rPr lang="pt-BR" altLang="pt-BR" sz="2400" dirty="0" err="1" smtClean="0"/>
              <a:t>Reflectometry</a:t>
            </a:r>
            <a:r>
              <a:rPr lang="pt-BR" altLang="pt-BR" sz="2400" dirty="0" smtClean="0"/>
              <a:t>”</a:t>
            </a:r>
          </a:p>
          <a:p>
            <a:pPr eaLnBrk="1" hangingPunct="1">
              <a:lnSpc>
                <a:spcPct val="80000"/>
              </a:lnSpc>
              <a:spcBef>
                <a:spcPts val="0"/>
              </a:spcBef>
              <a:spcAft>
                <a:spcPts val="1200"/>
              </a:spcAft>
            </a:pPr>
            <a:r>
              <a:rPr lang="pt-BR" altLang="pt-BR" sz="2400" dirty="0"/>
              <a:t>Tipos de elementos sensores para medição de interface</a:t>
            </a:r>
          </a:p>
          <a:p>
            <a:pPr lvl="1" eaLnBrk="1" hangingPunct="1">
              <a:lnSpc>
                <a:spcPct val="80000"/>
              </a:lnSpc>
              <a:spcBef>
                <a:spcPts val="0"/>
              </a:spcBef>
              <a:spcAft>
                <a:spcPts val="1200"/>
              </a:spcAft>
            </a:pPr>
            <a:r>
              <a:rPr lang="pt-BR" altLang="pt-BR" sz="2400" dirty="0" err="1">
                <a:ea typeface="+mn-ea"/>
                <a:cs typeface="+mn-cs"/>
              </a:rPr>
              <a:t>Displacer</a:t>
            </a:r>
            <a:endParaRPr lang="pt-BR" altLang="pt-BR" sz="2400" dirty="0">
              <a:ea typeface="+mn-ea"/>
              <a:cs typeface="+mn-cs"/>
            </a:endParaRPr>
          </a:p>
          <a:p>
            <a:pPr lvl="1" eaLnBrk="1" hangingPunct="1">
              <a:lnSpc>
                <a:spcPct val="80000"/>
              </a:lnSpc>
              <a:spcBef>
                <a:spcPts val="0"/>
              </a:spcBef>
              <a:spcAft>
                <a:spcPts val="1200"/>
              </a:spcAft>
            </a:pPr>
            <a:r>
              <a:rPr lang="pt-BR" altLang="pt-BR" sz="2400" dirty="0">
                <a:ea typeface="+mn-ea"/>
                <a:cs typeface="+mn-cs"/>
              </a:rPr>
              <a:t>Pressão diferencial</a:t>
            </a:r>
          </a:p>
          <a:p>
            <a:pPr lvl="1" eaLnBrk="1" hangingPunct="1">
              <a:lnSpc>
                <a:spcPct val="80000"/>
              </a:lnSpc>
              <a:spcBef>
                <a:spcPts val="0"/>
              </a:spcBef>
              <a:spcAft>
                <a:spcPts val="1200"/>
              </a:spcAft>
            </a:pPr>
            <a:r>
              <a:rPr lang="pt-BR" altLang="pt-BR" sz="2400" dirty="0" err="1">
                <a:ea typeface="+mn-ea"/>
                <a:cs typeface="+mn-cs"/>
              </a:rPr>
              <a:t>Magnetoestrictivo</a:t>
            </a:r>
            <a:endParaRPr lang="pt-BR" altLang="pt-BR" sz="2400" dirty="0">
              <a:ea typeface="+mn-ea"/>
              <a:cs typeface="+mn-cs"/>
            </a:endParaRPr>
          </a:p>
          <a:p>
            <a:pPr lvl="1" eaLnBrk="1" hangingPunct="1">
              <a:lnSpc>
                <a:spcPct val="80000"/>
              </a:lnSpc>
              <a:spcBef>
                <a:spcPts val="0"/>
              </a:spcBef>
              <a:spcAft>
                <a:spcPts val="1200"/>
              </a:spcAft>
            </a:pPr>
            <a:r>
              <a:rPr lang="pt-BR" altLang="pt-BR" sz="2400" dirty="0">
                <a:ea typeface="+mn-ea"/>
                <a:cs typeface="+mn-cs"/>
              </a:rPr>
              <a:t>Absorção de energia</a:t>
            </a:r>
          </a:p>
          <a:p>
            <a:pPr lvl="1" eaLnBrk="1" hangingPunct="1">
              <a:lnSpc>
                <a:spcPct val="80000"/>
              </a:lnSpc>
              <a:spcBef>
                <a:spcPts val="0"/>
              </a:spcBef>
              <a:spcAft>
                <a:spcPts val="1200"/>
              </a:spcAft>
            </a:pPr>
            <a:r>
              <a:rPr lang="pt-BR" altLang="pt-BR" sz="2400" dirty="0">
                <a:ea typeface="+mn-ea"/>
                <a:cs typeface="+mn-cs"/>
              </a:rPr>
              <a:t>Capacitivo ou </a:t>
            </a:r>
            <a:r>
              <a:rPr lang="pt-BR" altLang="pt-BR" sz="2400" dirty="0" err="1">
                <a:ea typeface="+mn-ea"/>
                <a:cs typeface="+mn-cs"/>
              </a:rPr>
              <a:t>Admitância</a:t>
            </a:r>
            <a:endParaRPr lang="pt-BR" altLang="pt-BR" sz="2400" dirty="0">
              <a:ea typeface="+mn-ea"/>
              <a:cs typeface="+mn-cs"/>
            </a:endParaRPr>
          </a:p>
          <a:p>
            <a:pPr lvl="1" eaLnBrk="1" hangingPunct="1">
              <a:lnSpc>
                <a:spcPct val="80000"/>
              </a:lnSpc>
              <a:spcBef>
                <a:spcPts val="0"/>
              </a:spcBef>
              <a:spcAft>
                <a:spcPts val="1200"/>
              </a:spcAft>
            </a:pPr>
            <a:r>
              <a:rPr lang="pt-BR" altLang="pt-BR" sz="2400" dirty="0">
                <a:ea typeface="+mn-ea"/>
                <a:cs typeface="+mn-cs"/>
              </a:rPr>
              <a:t>Radioativo </a:t>
            </a:r>
            <a:r>
              <a:rPr lang="pt-BR" altLang="pt-BR" sz="2400" dirty="0" smtClean="0">
                <a:ea typeface="+mn-ea"/>
                <a:cs typeface="+mn-cs"/>
              </a:rPr>
              <a:t>ou Nuclear</a:t>
            </a:r>
            <a:endParaRPr lang="pt-BR" altLang="pt-BR" sz="1600" dirty="0" smtClean="0"/>
          </a:p>
          <a:p>
            <a:pPr lvl="1" eaLnBrk="1" hangingPunct="1">
              <a:lnSpc>
                <a:spcPct val="80000"/>
              </a:lnSpc>
            </a:pPr>
            <a:endParaRPr lang="pt-BR" altLang="pt-BR" sz="1600" dirty="0" smtClean="0"/>
          </a:p>
          <a:p>
            <a:pPr eaLnBrk="1" hangingPunct="1">
              <a:lnSpc>
                <a:spcPct val="80000"/>
              </a:lnSpc>
              <a:buFontTx/>
              <a:buNone/>
            </a:pPr>
            <a:r>
              <a:rPr lang="pt-BR" altLang="pt-BR" sz="1600" dirty="0" smtClean="0"/>
              <a:t>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96259">
                                            <p:txEl>
                                              <p:pRg st="0" end="0"/>
                                            </p:txEl>
                                          </p:spTgt>
                                        </p:tgtEl>
                                        <p:attrNameLst>
                                          <p:attrName>style.visibility</p:attrName>
                                        </p:attrNameLst>
                                      </p:cBhvr>
                                      <p:to>
                                        <p:strVal val="visible"/>
                                      </p:to>
                                    </p:set>
                                    <p:animEffect transition="in" filter="box(out)">
                                      <p:cBhvr>
                                        <p:cTn id="7" dur="500"/>
                                        <p:tgtEl>
                                          <p:spTgt spid="9625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96259">
                                            <p:txEl>
                                              <p:pRg st="1" end="1"/>
                                            </p:txEl>
                                          </p:spTgt>
                                        </p:tgtEl>
                                        <p:attrNameLst>
                                          <p:attrName>style.visibility</p:attrName>
                                        </p:attrNameLst>
                                      </p:cBhvr>
                                      <p:to>
                                        <p:strVal val="visible"/>
                                      </p:to>
                                    </p:set>
                                    <p:animEffect transition="in" filter="box(out)">
                                      <p:cBhvr>
                                        <p:cTn id="12" dur="500"/>
                                        <p:tgtEl>
                                          <p:spTgt spid="9625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96259">
                                            <p:txEl>
                                              <p:pRg st="2" end="2"/>
                                            </p:txEl>
                                          </p:spTgt>
                                        </p:tgtEl>
                                        <p:attrNameLst>
                                          <p:attrName>style.visibility</p:attrName>
                                        </p:attrNameLst>
                                      </p:cBhvr>
                                      <p:to>
                                        <p:strVal val="visible"/>
                                      </p:to>
                                    </p:set>
                                    <p:animEffect transition="in" filter="box(out)">
                                      <p:cBhvr>
                                        <p:cTn id="17" dur="500"/>
                                        <p:tgtEl>
                                          <p:spTgt spid="9625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96259">
                                            <p:txEl>
                                              <p:pRg st="3" end="3"/>
                                            </p:txEl>
                                          </p:spTgt>
                                        </p:tgtEl>
                                        <p:attrNameLst>
                                          <p:attrName>style.visibility</p:attrName>
                                        </p:attrNameLst>
                                      </p:cBhvr>
                                      <p:to>
                                        <p:strVal val="visible"/>
                                      </p:to>
                                    </p:set>
                                    <p:animEffect transition="in" filter="box(out)">
                                      <p:cBhvr>
                                        <p:cTn id="22" dur="500"/>
                                        <p:tgtEl>
                                          <p:spTgt spid="9625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96259">
                                            <p:txEl>
                                              <p:pRg st="4" end="4"/>
                                            </p:txEl>
                                          </p:spTgt>
                                        </p:tgtEl>
                                        <p:attrNameLst>
                                          <p:attrName>style.visibility</p:attrName>
                                        </p:attrNameLst>
                                      </p:cBhvr>
                                      <p:to>
                                        <p:strVal val="visible"/>
                                      </p:to>
                                    </p:set>
                                    <p:animEffect transition="in" filter="box(out)">
                                      <p:cBhvr>
                                        <p:cTn id="27" dur="500"/>
                                        <p:tgtEl>
                                          <p:spTgt spid="96259">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96259">
                                            <p:txEl>
                                              <p:pRg st="5" end="5"/>
                                            </p:txEl>
                                          </p:spTgt>
                                        </p:tgtEl>
                                        <p:attrNameLst>
                                          <p:attrName>style.visibility</p:attrName>
                                        </p:attrNameLst>
                                      </p:cBhvr>
                                      <p:to>
                                        <p:strVal val="visible"/>
                                      </p:to>
                                    </p:set>
                                    <p:animEffect transition="in" filter="box(out)">
                                      <p:cBhvr>
                                        <p:cTn id="32" dur="500"/>
                                        <p:tgtEl>
                                          <p:spTgt spid="96259">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96259">
                                            <p:txEl>
                                              <p:pRg st="6" end="6"/>
                                            </p:txEl>
                                          </p:spTgt>
                                        </p:tgtEl>
                                        <p:attrNameLst>
                                          <p:attrName>style.visibility</p:attrName>
                                        </p:attrNameLst>
                                      </p:cBhvr>
                                      <p:to>
                                        <p:strVal val="visible"/>
                                      </p:to>
                                    </p:set>
                                    <p:animEffect transition="in" filter="box(out)">
                                      <p:cBhvr>
                                        <p:cTn id="37" dur="500"/>
                                        <p:tgtEl>
                                          <p:spTgt spid="9625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96259">
                                            <p:txEl>
                                              <p:pRg st="7" end="7"/>
                                            </p:txEl>
                                          </p:spTgt>
                                        </p:tgtEl>
                                        <p:attrNameLst>
                                          <p:attrName>style.visibility</p:attrName>
                                        </p:attrNameLst>
                                      </p:cBhvr>
                                      <p:to>
                                        <p:strVal val="visible"/>
                                      </p:to>
                                    </p:set>
                                    <p:animEffect transition="in" filter="box(out)">
                                      <p:cBhvr>
                                        <p:cTn id="42" dur="500"/>
                                        <p:tgtEl>
                                          <p:spTgt spid="9625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32" fill="hold" grpId="0" nodeType="clickEffect">
                                  <p:stCondLst>
                                    <p:cond delay="0"/>
                                  </p:stCondLst>
                                  <p:childTnLst>
                                    <p:set>
                                      <p:cBhvr>
                                        <p:cTn id="46" dur="1" fill="hold">
                                          <p:stCondLst>
                                            <p:cond delay="0"/>
                                          </p:stCondLst>
                                        </p:cTn>
                                        <p:tgtEl>
                                          <p:spTgt spid="96259">
                                            <p:txEl>
                                              <p:pRg st="8" end="8"/>
                                            </p:txEl>
                                          </p:spTgt>
                                        </p:tgtEl>
                                        <p:attrNameLst>
                                          <p:attrName>style.visibility</p:attrName>
                                        </p:attrNameLst>
                                      </p:cBhvr>
                                      <p:to>
                                        <p:strVal val="visible"/>
                                      </p:to>
                                    </p:set>
                                    <p:animEffect transition="in" filter="box(out)">
                                      <p:cBhvr>
                                        <p:cTn id="47" dur="500"/>
                                        <p:tgtEl>
                                          <p:spTgt spid="96259">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32" fill="hold" grpId="0" nodeType="clickEffect">
                                  <p:stCondLst>
                                    <p:cond delay="0"/>
                                  </p:stCondLst>
                                  <p:childTnLst>
                                    <p:set>
                                      <p:cBhvr>
                                        <p:cTn id="51" dur="1" fill="hold">
                                          <p:stCondLst>
                                            <p:cond delay="0"/>
                                          </p:stCondLst>
                                        </p:cTn>
                                        <p:tgtEl>
                                          <p:spTgt spid="96259">
                                            <p:txEl>
                                              <p:pRg st="9" end="9"/>
                                            </p:txEl>
                                          </p:spTgt>
                                        </p:tgtEl>
                                        <p:attrNameLst>
                                          <p:attrName>style.visibility</p:attrName>
                                        </p:attrNameLst>
                                      </p:cBhvr>
                                      <p:to>
                                        <p:strVal val="visible"/>
                                      </p:to>
                                    </p:set>
                                    <p:animEffect transition="in" filter="box(out)">
                                      <p:cBhvr>
                                        <p:cTn id="52" dur="500"/>
                                        <p:tgtEl>
                                          <p:spTgt spid="96259">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32" fill="hold" grpId="0" nodeType="clickEffect">
                                  <p:stCondLst>
                                    <p:cond delay="0"/>
                                  </p:stCondLst>
                                  <p:childTnLst>
                                    <p:set>
                                      <p:cBhvr>
                                        <p:cTn id="56" dur="1" fill="hold">
                                          <p:stCondLst>
                                            <p:cond delay="0"/>
                                          </p:stCondLst>
                                        </p:cTn>
                                        <p:tgtEl>
                                          <p:spTgt spid="96259">
                                            <p:txEl>
                                              <p:pRg st="10" end="10"/>
                                            </p:txEl>
                                          </p:spTgt>
                                        </p:tgtEl>
                                        <p:attrNameLst>
                                          <p:attrName>style.visibility</p:attrName>
                                        </p:attrNameLst>
                                      </p:cBhvr>
                                      <p:to>
                                        <p:strVal val="visible"/>
                                      </p:to>
                                    </p:set>
                                    <p:animEffect transition="in" filter="box(out)">
                                      <p:cBhvr>
                                        <p:cTn id="57" dur="500"/>
                                        <p:tgtEl>
                                          <p:spTgt spid="96259">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4" presetClass="entr" presetSubtype="32" fill="hold" grpId="0" nodeType="clickEffect">
                                  <p:stCondLst>
                                    <p:cond delay="0"/>
                                  </p:stCondLst>
                                  <p:childTnLst>
                                    <p:set>
                                      <p:cBhvr>
                                        <p:cTn id="61" dur="1" fill="hold">
                                          <p:stCondLst>
                                            <p:cond delay="0"/>
                                          </p:stCondLst>
                                        </p:cTn>
                                        <p:tgtEl>
                                          <p:spTgt spid="96259">
                                            <p:txEl>
                                              <p:pRg st="11" end="11"/>
                                            </p:txEl>
                                          </p:spTgt>
                                        </p:tgtEl>
                                        <p:attrNameLst>
                                          <p:attrName>style.visibility</p:attrName>
                                        </p:attrNameLst>
                                      </p:cBhvr>
                                      <p:to>
                                        <p:strVal val="visible"/>
                                      </p:to>
                                    </p:set>
                                    <p:animEffect transition="in" filter="box(out)">
                                      <p:cBhvr>
                                        <p:cTn id="62" dur="500"/>
                                        <p:tgtEl>
                                          <p:spTgt spid="96259">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4" presetClass="entr" presetSubtype="32" fill="hold" grpId="0" nodeType="clickEffect">
                                  <p:stCondLst>
                                    <p:cond delay="0"/>
                                  </p:stCondLst>
                                  <p:childTnLst>
                                    <p:set>
                                      <p:cBhvr>
                                        <p:cTn id="66" dur="1" fill="hold">
                                          <p:stCondLst>
                                            <p:cond delay="0"/>
                                          </p:stCondLst>
                                        </p:cTn>
                                        <p:tgtEl>
                                          <p:spTgt spid="96259">
                                            <p:txEl>
                                              <p:pRg st="12" end="12"/>
                                            </p:txEl>
                                          </p:spTgt>
                                        </p:tgtEl>
                                        <p:attrNameLst>
                                          <p:attrName>style.visibility</p:attrName>
                                        </p:attrNameLst>
                                      </p:cBhvr>
                                      <p:to>
                                        <p:strVal val="visible"/>
                                      </p:to>
                                    </p:set>
                                    <p:animEffect transition="in" filter="box(out)">
                                      <p:cBhvr>
                                        <p:cTn id="67" dur="500"/>
                                        <p:tgtEl>
                                          <p:spTgt spid="96259">
                                            <p:txEl>
                                              <p:pRg st="12" end="12"/>
                                            </p:txEl>
                                          </p:spTgt>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4" presetClass="entr" presetSubtype="32" fill="hold" grpId="0" nodeType="clickEffect">
                                  <p:stCondLst>
                                    <p:cond delay="0"/>
                                  </p:stCondLst>
                                  <p:childTnLst>
                                    <p:set>
                                      <p:cBhvr>
                                        <p:cTn id="71" dur="1" fill="hold">
                                          <p:stCondLst>
                                            <p:cond delay="0"/>
                                          </p:stCondLst>
                                        </p:cTn>
                                        <p:tgtEl>
                                          <p:spTgt spid="96259">
                                            <p:txEl>
                                              <p:pRg st="14" end="14"/>
                                            </p:txEl>
                                          </p:spTgt>
                                        </p:tgtEl>
                                        <p:attrNameLst>
                                          <p:attrName>style.visibility</p:attrName>
                                        </p:attrNameLst>
                                      </p:cBhvr>
                                      <p:to>
                                        <p:strVal val="visible"/>
                                      </p:to>
                                    </p:set>
                                    <p:animEffect transition="in" filter="box(out)">
                                      <p:cBhvr>
                                        <p:cTn id="72" dur="500"/>
                                        <p:tgtEl>
                                          <p:spTgt spid="96259">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9" grpId="0" build="p" bldLvl="3"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2" name="Rectangle 2"/>
          <p:cNvSpPr>
            <a:spLocks noGrp="1" noChangeArrowheads="1"/>
          </p:cNvSpPr>
          <p:nvPr>
            <p:ph type="title" idx="4294967295"/>
          </p:nvPr>
        </p:nvSpPr>
        <p:spPr/>
        <p:txBody>
          <a:bodyPr/>
          <a:lstStyle/>
          <a:p>
            <a:pPr eaLnBrk="1" hangingPunct="1"/>
            <a:r>
              <a:rPr lang="pt-BR" altLang="pt-BR" smtClean="0"/>
              <a:t>Instrumentos de nível e interface</a:t>
            </a:r>
          </a:p>
        </p:txBody>
      </p:sp>
      <p:sp>
        <p:nvSpPr>
          <p:cNvPr id="46083" name="Rectangle 3"/>
          <p:cNvSpPr>
            <a:spLocks noGrp="1" noChangeArrowheads="1"/>
          </p:cNvSpPr>
          <p:nvPr>
            <p:ph type="body" idx="4294967295"/>
          </p:nvPr>
        </p:nvSpPr>
        <p:spPr/>
        <p:txBody>
          <a:bodyPr lIns="112630" tIns="56315" rIns="112630" bIns="56315"/>
          <a:lstStyle/>
          <a:p>
            <a:pPr eaLnBrk="1" hangingPunct="1"/>
            <a:r>
              <a:rPr lang="pt-BR" altLang="pt-BR" smtClean="0"/>
              <a:t>Tipos de Montagens</a:t>
            </a:r>
          </a:p>
        </p:txBody>
      </p:sp>
      <p:pic>
        <p:nvPicPr>
          <p:cNvPr id="46084" name="Picture 4" descr="C:\Documents and Settings\oiejm\My Documents\Orion Files\Orion Graphics\Separator Tank11 (SUNOCO EXT C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6550" y="2376488"/>
            <a:ext cx="9145588" cy="483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46082"/>
                                        </p:tgtEl>
                                        <p:attrNameLst>
                                          <p:attrName>style.visibility</p:attrName>
                                        </p:attrNameLst>
                                      </p:cBhvr>
                                      <p:to>
                                        <p:strVal val="visible"/>
                                      </p:to>
                                    </p:set>
                                    <p:animEffect transition="in" filter="barn(outVertical)">
                                      <p:cBhvr>
                                        <p:cTn id="7" dur="500"/>
                                        <p:tgtEl>
                                          <p:spTgt spid="46082"/>
                                        </p:tgtEl>
                                      </p:cBhvr>
                                    </p:animEffect>
                                  </p:childTnLst>
                                </p:cTn>
                              </p:par>
                            </p:childTnLst>
                          </p:cTn>
                        </p:par>
                        <p:par>
                          <p:cTn id="8" fill="hold" nodeType="afterGroup">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46083">
                                            <p:txEl>
                                              <p:pRg st="0" end="0"/>
                                            </p:txEl>
                                          </p:spTgt>
                                        </p:tgtEl>
                                        <p:attrNameLst>
                                          <p:attrName>style.visibility</p:attrName>
                                        </p:attrNameLst>
                                      </p:cBhvr>
                                      <p:to>
                                        <p:strVal val="visible"/>
                                      </p:to>
                                    </p:set>
                                    <p:animEffect transition="in" filter="strips(downRight)">
                                      <p:cBhvr>
                                        <p:cTn id="11" dur="500"/>
                                        <p:tgtEl>
                                          <p:spTgt spid="4608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2" grpId="0" autoUpdateAnimBg="0"/>
      <p:bldP spid="46083" grpId="0" build="p" autoUpdateAnimBg="0" advAuto="0"/>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6" name="Rectangle 2"/>
          <p:cNvSpPr>
            <a:spLocks noGrp="1" noChangeArrowheads="1"/>
          </p:cNvSpPr>
          <p:nvPr>
            <p:ph type="title" idx="4294967295"/>
          </p:nvPr>
        </p:nvSpPr>
        <p:spPr>
          <a:xfrm>
            <a:off x="2286000" y="227013"/>
            <a:ext cx="8224838" cy="765175"/>
          </a:xfrm>
          <a:noFill/>
        </p:spPr>
        <p:txBody>
          <a:bodyPr lIns="106405" tIns="52269" rIns="106405" bIns="52269" anchor="b"/>
          <a:lstStyle/>
          <a:p>
            <a:pPr eaLnBrk="1" hangingPunct="1"/>
            <a:r>
              <a:rPr lang="pt-BR" altLang="pt-BR" smtClean="0"/>
              <a:t>Instrumentos de nível</a:t>
            </a:r>
          </a:p>
        </p:txBody>
      </p:sp>
      <p:sp>
        <p:nvSpPr>
          <p:cNvPr id="47107" name="Rectangle 3"/>
          <p:cNvSpPr>
            <a:spLocks noGrp="1" noChangeArrowheads="1"/>
          </p:cNvSpPr>
          <p:nvPr>
            <p:ph type="body" sz="half" idx="4294967295"/>
          </p:nvPr>
        </p:nvSpPr>
        <p:spPr>
          <a:xfrm>
            <a:off x="2411413" y="1447800"/>
            <a:ext cx="6097587" cy="1990725"/>
          </a:xfrm>
          <a:noFill/>
        </p:spPr>
        <p:txBody>
          <a:bodyPr lIns="106405" tIns="52269" rIns="106405" bIns="52269"/>
          <a:lstStyle/>
          <a:p>
            <a:pPr marL="0" indent="0" eaLnBrk="1" hangingPunct="1">
              <a:spcBef>
                <a:spcPts val="0"/>
              </a:spcBef>
              <a:spcAft>
                <a:spcPts val="600"/>
              </a:spcAft>
            </a:pPr>
            <a:r>
              <a:rPr lang="pt-BR" altLang="pt-BR" sz="2400" dirty="0" smtClean="0"/>
              <a:t>Visor de nível (Princípio de vasos comunicantes)</a:t>
            </a:r>
          </a:p>
          <a:p>
            <a:pPr marL="0" lvl="2" indent="0" eaLnBrk="1" hangingPunct="1">
              <a:spcBef>
                <a:spcPts val="0"/>
              </a:spcBef>
              <a:spcAft>
                <a:spcPts val="600"/>
              </a:spcAft>
            </a:pPr>
            <a:r>
              <a:rPr lang="pt-BR" altLang="pt-BR" sz="2400" dirty="0" smtClean="0"/>
              <a:t>Visor de nível magnético</a:t>
            </a:r>
            <a:r>
              <a:rPr lang="pt-BR" altLang="pt-BR" sz="2400" dirty="0" smtClean="0">
                <a:solidFill>
                  <a:schemeClr val="bg2">
                    <a:lumMod val="40000"/>
                    <a:lumOff val="60000"/>
                  </a:schemeClr>
                </a:solidFill>
              </a:rPr>
              <a:t> </a:t>
            </a:r>
          </a:p>
          <a:p>
            <a:pPr marL="0" lvl="2" indent="0" eaLnBrk="1" hangingPunct="1">
              <a:spcBef>
                <a:spcPts val="0"/>
              </a:spcBef>
              <a:spcAft>
                <a:spcPts val="600"/>
              </a:spcAft>
            </a:pPr>
            <a:r>
              <a:rPr lang="pt-BR" altLang="pt-BR" sz="2400" dirty="0"/>
              <a:t>Visor de nível vidro (visor refletivo ou liso)</a:t>
            </a:r>
          </a:p>
        </p:txBody>
      </p:sp>
      <p:pic>
        <p:nvPicPr>
          <p:cNvPr id="47108" name="Picture 6"/>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8509000" y="1408113"/>
            <a:ext cx="1658938" cy="5791200"/>
          </a:xfrm>
          <a:noFill/>
        </p:spPr>
      </p:pic>
      <p:pic>
        <p:nvPicPr>
          <p:cNvPr id="47109" name="Picture 5" descr="IMG_0050_1024x76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413" y="3695700"/>
            <a:ext cx="5286375"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47106"/>
                                        </p:tgtEl>
                                        <p:attrNameLst>
                                          <p:attrName>style.visibility</p:attrName>
                                        </p:attrNameLst>
                                      </p:cBhvr>
                                      <p:to>
                                        <p:strVal val="visible"/>
                                      </p:to>
                                    </p:set>
                                    <p:animEffect transition="in" filter="barn(outVertical)">
                                      <p:cBhvr>
                                        <p:cTn id="7" dur="500"/>
                                        <p:tgtEl>
                                          <p:spTgt spid="47106"/>
                                        </p:tgtEl>
                                      </p:cBhvr>
                                    </p:animEffect>
                                  </p:childTnLst>
                                </p:cTn>
                              </p:par>
                            </p:childTnLst>
                          </p:cTn>
                        </p:par>
                        <p:par>
                          <p:cTn id="8" fill="hold" nodeType="afterGroup">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47107">
                                            <p:txEl>
                                              <p:pRg st="0" end="0"/>
                                            </p:txEl>
                                          </p:spTgt>
                                        </p:tgtEl>
                                        <p:attrNameLst>
                                          <p:attrName>style.visibility</p:attrName>
                                        </p:attrNameLst>
                                      </p:cBhvr>
                                      <p:to>
                                        <p:strVal val="visible"/>
                                      </p:to>
                                    </p:set>
                                    <p:animEffect transition="in" filter="strips(downRight)">
                                      <p:cBhvr>
                                        <p:cTn id="11" dur="500"/>
                                        <p:tgtEl>
                                          <p:spTgt spid="47107">
                                            <p:txEl>
                                              <p:pRg st="0" end="0"/>
                                            </p:txEl>
                                          </p:spTgt>
                                        </p:tgtEl>
                                      </p:cBhvr>
                                    </p:animEffect>
                                  </p:childTnLst>
                                </p:cTn>
                              </p:par>
                              <p:par>
                                <p:cTn id="12" presetID="18" presetClass="entr" presetSubtype="6" fill="hold" grpId="0" nodeType="withEffect">
                                  <p:stCondLst>
                                    <p:cond delay="0"/>
                                  </p:stCondLst>
                                  <p:childTnLst>
                                    <p:set>
                                      <p:cBhvr>
                                        <p:cTn id="13" dur="1" fill="hold">
                                          <p:stCondLst>
                                            <p:cond delay="0"/>
                                          </p:stCondLst>
                                        </p:cTn>
                                        <p:tgtEl>
                                          <p:spTgt spid="47107">
                                            <p:txEl>
                                              <p:pRg st="1" end="1"/>
                                            </p:txEl>
                                          </p:spTgt>
                                        </p:tgtEl>
                                        <p:attrNameLst>
                                          <p:attrName>style.visibility</p:attrName>
                                        </p:attrNameLst>
                                      </p:cBhvr>
                                      <p:to>
                                        <p:strVal val="visible"/>
                                      </p:to>
                                    </p:set>
                                    <p:animEffect transition="in" filter="strips(downRight)">
                                      <p:cBhvr>
                                        <p:cTn id="14" dur="500"/>
                                        <p:tgtEl>
                                          <p:spTgt spid="47107">
                                            <p:txEl>
                                              <p:pRg st="1" end="1"/>
                                            </p:txEl>
                                          </p:spTgt>
                                        </p:tgtEl>
                                      </p:cBhvr>
                                    </p:animEffect>
                                  </p:childTnLst>
                                </p:cTn>
                              </p:par>
                              <p:par>
                                <p:cTn id="15" presetID="18" presetClass="entr" presetSubtype="6" fill="hold" grpId="0" nodeType="withEffect">
                                  <p:stCondLst>
                                    <p:cond delay="0"/>
                                  </p:stCondLst>
                                  <p:childTnLst>
                                    <p:set>
                                      <p:cBhvr>
                                        <p:cTn id="16" dur="1" fill="hold">
                                          <p:stCondLst>
                                            <p:cond delay="0"/>
                                          </p:stCondLst>
                                        </p:cTn>
                                        <p:tgtEl>
                                          <p:spTgt spid="47107">
                                            <p:txEl>
                                              <p:pRg st="2" end="2"/>
                                            </p:txEl>
                                          </p:spTgt>
                                        </p:tgtEl>
                                        <p:attrNameLst>
                                          <p:attrName>style.visibility</p:attrName>
                                        </p:attrNameLst>
                                      </p:cBhvr>
                                      <p:to>
                                        <p:strVal val="visible"/>
                                      </p:to>
                                    </p:set>
                                    <p:animEffect transition="in" filter="strips(downRight)">
                                      <p:cBhvr>
                                        <p:cTn id="17" dur="500"/>
                                        <p:tgtEl>
                                          <p:spTgt spid="47107">
                                            <p:txEl>
                                              <p:pRg st="2" end="2"/>
                                            </p:txEl>
                                          </p:spTgt>
                                        </p:tgtEl>
                                      </p:cBhvr>
                                    </p:animEffect>
                                  </p:childTnLst>
                                </p:cTn>
                              </p:par>
                            </p:childTnLst>
                          </p:cTn>
                        </p:par>
                        <p:par>
                          <p:cTn id="18" fill="hold" nodeType="afterGroup">
                            <p:stCondLst>
                              <p:cond delay="1000"/>
                            </p:stCondLst>
                            <p:childTnLst>
                              <p:par>
                                <p:cTn id="19" presetID="18" presetClass="entr" presetSubtype="6" fill="hold" nodeType="afterEffect">
                                  <p:stCondLst>
                                    <p:cond delay="0"/>
                                  </p:stCondLst>
                                  <p:childTnLst>
                                    <p:set>
                                      <p:cBhvr>
                                        <p:cTn id="20" dur="1" fill="hold">
                                          <p:stCondLst>
                                            <p:cond delay="0"/>
                                          </p:stCondLst>
                                        </p:cTn>
                                        <p:tgtEl>
                                          <p:spTgt spid="47108"/>
                                        </p:tgtEl>
                                        <p:attrNameLst>
                                          <p:attrName>style.visibility</p:attrName>
                                        </p:attrNameLst>
                                      </p:cBhvr>
                                      <p:to>
                                        <p:strVal val="visible"/>
                                      </p:to>
                                    </p:set>
                                    <p:animEffect transition="in" filter="strips(downRight)">
                                      <p:cBhvr>
                                        <p:cTn id="21" dur="500"/>
                                        <p:tgtEl>
                                          <p:spTgt spid="47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6" grpId="0" autoUpdateAnimBg="0"/>
      <p:bldP spid="47107" grpId="0" build="p" autoUpdateAnimBg="0" advAuto="0"/>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0" name="Rectangle 2"/>
          <p:cNvSpPr>
            <a:spLocks noGrp="1" noChangeArrowheads="1"/>
          </p:cNvSpPr>
          <p:nvPr>
            <p:ph type="title" idx="4294967295"/>
          </p:nvPr>
        </p:nvSpPr>
        <p:spPr/>
        <p:txBody>
          <a:bodyPr/>
          <a:lstStyle/>
          <a:p>
            <a:pPr eaLnBrk="1" hangingPunct="1"/>
            <a:r>
              <a:rPr lang="pt-BR" altLang="pt-BR" smtClean="0"/>
              <a:t>Indicadores de Nível</a:t>
            </a:r>
          </a:p>
        </p:txBody>
      </p:sp>
      <p:sp>
        <p:nvSpPr>
          <p:cNvPr id="48131" name="Rectangle 4"/>
          <p:cNvSpPr>
            <a:spLocks noGrp="1" noChangeArrowheads="1"/>
          </p:cNvSpPr>
          <p:nvPr>
            <p:ph type="body" idx="4294967295"/>
          </p:nvPr>
        </p:nvSpPr>
        <p:spPr>
          <a:xfrm>
            <a:off x="2743200" y="1447800"/>
            <a:ext cx="5132388" cy="5791200"/>
          </a:xfrm>
          <a:noFill/>
        </p:spPr>
        <p:txBody>
          <a:bodyPr lIns="112630" tIns="56315" rIns="112630" bIns="56315"/>
          <a:lstStyle/>
          <a:p>
            <a:pPr eaLnBrk="1" hangingPunct="1"/>
            <a:r>
              <a:rPr lang="pt-BR" altLang="pt-BR" sz="2400" dirty="0" smtClean="0"/>
              <a:t>As ranhuras promovem a reflexão da luz;</a:t>
            </a:r>
          </a:p>
          <a:p>
            <a:pPr eaLnBrk="1" hangingPunct="1"/>
            <a:r>
              <a:rPr lang="pt-BR" altLang="pt-BR" sz="2400" dirty="0" smtClean="0"/>
              <a:t>O princípio do LG é baseado na diferença do índice de refração da luz entre o líquido e o gás;</a:t>
            </a:r>
          </a:p>
          <a:p>
            <a:pPr eaLnBrk="1" hangingPunct="1"/>
            <a:r>
              <a:rPr lang="pt-BR" altLang="pt-BR" sz="2400" dirty="0" smtClean="0"/>
              <a:t>A cor mais escura é a porção preenchida pelo líquido;</a:t>
            </a:r>
          </a:p>
        </p:txBody>
      </p:sp>
      <p:pic>
        <p:nvPicPr>
          <p:cNvPr id="4813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8025" y="1296988"/>
            <a:ext cx="1568450" cy="598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325" y="4824413"/>
            <a:ext cx="6911975" cy="166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48130"/>
                                        </p:tgtEl>
                                        <p:attrNameLst>
                                          <p:attrName>style.visibility</p:attrName>
                                        </p:attrNameLst>
                                      </p:cBhvr>
                                      <p:to>
                                        <p:strVal val="visible"/>
                                      </p:to>
                                    </p:set>
                                    <p:animEffect transition="in" filter="barn(outVertical)">
                                      <p:cBhvr>
                                        <p:cTn id="7" dur="500"/>
                                        <p:tgtEl>
                                          <p:spTgt spid="48130"/>
                                        </p:tgtEl>
                                      </p:cBhvr>
                                    </p:animEffect>
                                  </p:childTnLst>
                                </p:cTn>
                              </p:par>
                            </p:childTnLst>
                          </p:cTn>
                        </p:par>
                        <p:par>
                          <p:cTn id="8" fill="hold" nodeType="afterGroup">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48131">
                                            <p:txEl>
                                              <p:pRg st="0" end="0"/>
                                            </p:txEl>
                                          </p:spTgt>
                                        </p:tgtEl>
                                        <p:attrNameLst>
                                          <p:attrName>style.visibility</p:attrName>
                                        </p:attrNameLst>
                                      </p:cBhvr>
                                      <p:to>
                                        <p:strVal val="visible"/>
                                      </p:to>
                                    </p:set>
                                    <p:animEffect transition="in" filter="strips(downRight)">
                                      <p:cBhvr>
                                        <p:cTn id="11" dur="500"/>
                                        <p:tgtEl>
                                          <p:spTgt spid="48131">
                                            <p:txEl>
                                              <p:pRg st="0" end="0"/>
                                            </p:txEl>
                                          </p:spTgt>
                                        </p:tgtEl>
                                      </p:cBhvr>
                                    </p:animEffect>
                                  </p:childTnLst>
                                </p:cTn>
                              </p:par>
                            </p:childTnLst>
                          </p:cTn>
                        </p:par>
                        <p:par>
                          <p:cTn id="12" fill="hold" nodeType="afterGroup">
                            <p:stCondLst>
                              <p:cond delay="1000"/>
                            </p:stCondLst>
                            <p:childTnLst>
                              <p:par>
                                <p:cTn id="13" presetID="18" presetClass="entr" presetSubtype="6" fill="hold" grpId="0" nodeType="afterEffect">
                                  <p:stCondLst>
                                    <p:cond delay="0"/>
                                  </p:stCondLst>
                                  <p:childTnLst>
                                    <p:set>
                                      <p:cBhvr>
                                        <p:cTn id="14" dur="1" fill="hold">
                                          <p:stCondLst>
                                            <p:cond delay="0"/>
                                          </p:stCondLst>
                                        </p:cTn>
                                        <p:tgtEl>
                                          <p:spTgt spid="48131">
                                            <p:txEl>
                                              <p:pRg st="1" end="1"/>
                                            </p:txEl>
                                          </p:spTgt>
                                        </p:tgtEl>
                                        <p:attrNameLst>
                                          <p:attrName>style.visibility</p:attrName>
                                        </p:attrNameLst>
                                      </p:cBhvr>
                                      <p:to>
                                        <p:strVal val="visible"/>
                                      </p:to>
                                    </p:set>
                                    <p:animEffect transition="in" filter="strips(downRight)">
                                      <p:cBhvr>
                                        <p:cTn id="15" dur="500"/>
                                        <p:tgtEl>
                                          <p:spTgt spid="48131">
                                            <p:txEl>
                                              <p:pRg st="1" end="1"/>
                                            </p:txEl>
                                          </p:spTgt>
                                        </p:tgtEl>
                                      </p:cBhvr>
                                    </p:animEffect>
                                  </p:childTnLst>
                                </p:cTn>
                              </p:par>
                            </p:childTnLst>
                          </p:cTn>
                        </p:par>
                        <p:par>
                          <p:cTn id="16" fill="hold" nodeType="afterGroup">
                            <p:stCondLst>
                              <p:cond delay="1500"/>
                            </p:stCondLst>
                            <p:childTnLst>
                              <p:par>
                                <p:cTn id="17" presetID="18" presetClass="entr" presetSubtype="6" fill="hold" grpId="0" nodeType="afterEffect">
                                  <p:stCondLst>
                                    <p:cond delay="0"/>
                                  </p:stCondLst>
                                  <p:childTnLst>
                                    <p:set>
                                      <p:cBhvr>
                                        <p:cTn id="18" dur="1" fill="hold">
                                          <p:stCondLst>
                                            <p:cond delay="0"/>
                                          </p:stCondLst>
                                        </p:cTn>
                                        <p:tgtEl>
                                          <p:spTgt spid="48131">
                                            <p:txEl>
                                              <p:pRg st="2" end="2"/>
                                            </p:txEl>
                                          </p:spTgt>
                                        </p:tgtEl>
                                        <p:attrNameLst>
                                          <p:attrName>style.visibility</p:attrName>
                                        </p:attrNameLst>
                                      </p:cBhvr>
                                      <p:to>
                                        <p:strVal val="visible"/>
                                      </p:to>
                                    </p:set>
                                    <p:animEffect transition="in" filter="strips(downRight)">
                                      <p:cBhvr>
                                        <p:cTn id="19" dur="500"/>
                                        <p:tgtEl>
                                          <p:spTgt spid="4813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0" grpId="0" autoUpdateAnimBg="0"/>
      <p:bldP spid="48131" grpId="0" build="p" autoUpdateAnimBg="0" advAuto="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Rectangle 2"/>
          <p:cNvSpPr>
            <a:spLocks noGrp="1" noChangeArrowheads="1"/>
          </p:cNvSpPr>
          <p:nvPr>
            <p:ph type="title" idx="4294967295"/>
          </p:nvPr>
        </p:nvSpPr>
        <p:spPr/>
        <p:txBody>
          <a:bodyPr/>
          <a:lstStyle/>
          <a:p>
            <a:pPr eaLnBrk="1" hangingPunct="1"/>
            <a:r>
              <a:rPr lang="pt-BR" altLang="pt-BR" smtClean="0"/>
              <a:t>Indicadores de Nível Magnéticos</a:t>
            </a:r>
          </a:p>
        </p:txBody>
      </p:sp>
      <p:sp>
        <p:nvSpPr>
          <p:cNvPr id="49155" name="Rectangle 3"/>
          <p:cNvSpPr>
            <a:spLocks noGrp="1" noChangeArrowheads="1"/>
          </p:cNvSpPr>
          <p:nvPr>
            <p:ph type="body" idx="4294967295"/>
          </p:nvPr>
        </p:nvSpPr>
        <p:spPr>
          <a:xfrm>
            <a:off x="2351088" y="1441450"/>
            <a:ext cx="4538662" cy="5791200"/>
          </a:xfrm>
        </p:spPr>
        <p:txBody>
          <a:bodyPr lIns="112630" tIns="56315" rIns="112630" bIns="56315"/>
          <a:lstStyle/>
          <a:p>
            <a:pPr eaLnBrk="1" hangingPunct="1">
              <a:lnSpc>
                <a:spcPct val="120000"/>
              </a:lnSpc>
              <a:buClr>
                <a:schemeClr val="tx1"/>
              </a:buClr>
              <a:buFontTx/>
              <a:buChar char="•"/>
            </a:pPr>
            <a:r>
              <a:rPr lang="pt-BR" altLang="pt-BR" sz="2100" dirty="0" smtClean="0">
                <a:cs typeface="Arial" charset="0"/>
              </a:rPr>
              <a:t>Possui boia contida no stand </a:t>
            </a:r>
            <a:r>
              <a:rPr lang="pt-BR" altLang="pt-BR" sz="2100" dirty="0" err="1" smtClean="0">
                <a:cs typeface="Arial" charset="0"/>
              </a:rPr>
              <a:t>pipe</a:t>
            </a:r>
            <a:r>
              <a:rPr lang="pt-BR" altLang="pt-BR" sz="2100" dirty="0" smtClean="0">
                <a:cs typeface="Arial" charset="0"/>
              </a:rPr>
              <a:t> acoplada magneticamente ao indicador visual - bandeira </a:t>
            </a:r>
            <a:r>
              <a:rPr lang="pt-BR" altLang="pt-BR" sz="2100" dirty="0">
                <a:cs typeface="Arial" charset="0"/>
              </a:rPr>
              <a:t>ou </a:t>
            </a:r>
            <a:r>
              <a:rPr lang="pt-BR" altLang="pt-BR" sz="2100" dirty="0" smtClean="0">
                <a:cs typeface="Arial" charset="0"/>
              </a:rPr>
              <a:t>flutuador;</a:t>
            </a:r>
            <a:endParaRPr lang="pt-BR" altLang="pt-BR" sz="2100" dirty="0">
              <a:cs typeface="Arial" charset="0"/>
            </a:endParaRPr>
          </a:p>
          <a:p>
            <a:pPr eaLnBrk="1" hangingPunct="1">
              <a:lnSpc>
                <a:spcPct val="120000"/>
              </a:lnSpc>
              <a:buClr>
                <a:schemeClr val="tx1"/>
              </a:buClr>
              <a:buFontTx/>
              <a:buChar char="•"/>
            </a:pPr>
            <a:r>
              <a:rPr lang="pt-BR" altLang="pt-BR" sz="2100" dirty="0" smtClean="0">
                <a:cs typeface="Arial" charset="0"/>
              </a:rPr>
              <a:t>Flutuador ou bandeira rastreiam a posição da boia indicando precisamente o nível;</a:t>
            </a:r>
          </a:p>
          <a:p>
            <a:pPr eaLnBrk="1" hangingPunct="1">
              <a:lnSpc>
                <a:spcPct val="120000"/>
              </a:lnSpc>
              <a:buClr>
                <a:schemeClr val="tx1"/>
              </a:buClr>
              <a:buFontTx/>
              <a:buChar char="•"/>
            </a:pPr>
            <a:r>
              <a:rPr lang="pt-BR" altLang="pt-BR" sz="2100" dirty="0" smtClean="0">
                <a:cs typeface="Arial" charset="0"/>
              </a:rPr>
              <a:t>O campo magnético flutuante também  pode ser utilizado em conjunto com transmissor e acessórios, como chave de nível.</a:t>
            </a:r>
          </a:p>
        </p:txBody>
      </p:sp>
      <p:pic>
        <p:nvPicPr>
          <p:cNvPr id="49156" name="Picture 2" descr="C:\Documents and Settings\oiejm.MAGINT\My Documents\Orion Files\Orion Graphics\Indicator Principle of Operation5 (SM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6725" y="1800225"/>
            <a:ext cx="3571875" cy="585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49154"/>
                                        </p:tgtEl>
                                        <p:attrNameLst>
                                          <p:attrName>style.visibility</p:attrName>
                                        </p:attrNameLst>
                                      </p:cBhvr>
                                      <p:to>
                                        <p:strVal val="visible"/>
                                      </p:to>
                                    </p:set>
                                    <p:animEffect transition="in" filter="barn(outVertical)">
                                      <p:cBhvr>
                                        <p:cTn id="7" dur="500"/>
                                        <p:tgtEl>
                                          <p:spTgt spid="49154"/>
                                        </p:tgtEl>
                                      </p:cBhvr>
                                    </p:animEffect>
                                  </p:childTnLst>
                                </p:cTn>
                              </p:par>
                            </p:childTnLst>
                          </p:cTn>
                        </p:par>
                        <p:par>
                          <p:cTn id="8" fill="hold">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49155">
                                            <p:txEl>
                                              <p:pRg st="0" end="0"/>
                                            </p:txEl>
                                          </p:spTgt>
                                        </p:tgtEl>
                                        <p:attrNameLst>
                                          <p:attrName>style.visibility</p:attrName>
                                        </p:attrNameLst>
                                      </p:cBhvr>
                                      <p:to>
                                        <p:strVal val="visible"/>
                                      </p:to>
                                    </p:set>
                                    <p:animEffect transition="in" filter="strips(downRight)">
                                      <p:cBhvr>
                                        <p:cTn id="11" dur="500"/>
                                        <p:tgtEl>
                                          <p:spTgt spid="49155">
                                            <p:txEl>
                                              <p:pRg st="0" end="0"/>
                                            </p:txEl>
                                          </p:spTgt>
                                        </p:tgtEl>
                                      </p:cBhvr>
                                    </p:animEffect>
                                  </p:childTnLst>
                                </p:cTn>
                              </p:par>
                            </p:childTnLst>
                          </p:cTn>
                        </p:par>
                        <p:par>
                          <p:cTn id="12" fill="hold" nodeType="afterGroup">
                            <p:stCondLst>
                              <p:cond delay="1000"/>
                            </p:stCondLst>
                            <p:childTnLst>
                              <p:par>
                                <p:cTn id="13" presetID="18" presetClass="entr" presetSubtype="6" fill="hold" grpId="0" nodeType="afterEffect">
                                  <p:stCondLst>
                                    <p:cond delay="0"/>
                                  </p:stCondLst>
                                  <p:childTnLst>
                                    <p:set>
                                      <p:cBhvr>
                                        <p:cTn id="14" dur="1" fill="hold">
                                          <p:stCondLst>
                                            <p:cond delay="0"/>
                                          </p:stCondLst>
                                        </p:cTn>
                                        <p:tgtEl>
                                          <p:spTgt spid="49155">
                                            <p:txEl>
                                              <p:pRg st="1" end="1"/>
                                            </p:txEl>
                                          </p:spTgt>
                                        </p:tgtEl>
                                        <p:attrNameLst>
                                          <p:attrName>style.visibility</p:attrName>
                                        </p:attrNameLst>
                                      </p:cBhvr>
                                      <p:to>
                                        <p:strVal val="visible"/>
                                      </p:to>
                                    </p:set>
                                    <p:animEffect transition="in" filter="strips(downRight)">
                                      <p:cBhvr>
                                        <p:cTn id="15" dur="500"/>
                                        <p:tgtEl>
                                          <p:spTgt spid="49155">
                                            <p:txEl>
                                              <p:pRg st="1" end="1"/>
                                            </p:txEl>
                                          </p:spTgt>
                                        </p:tgtEl>
                                      </p:cBhvr>
                                    </p:animEffect>
                                  </p:childTnLst>
                                </p:cTn>
                              </p:par>
                            </p:childTnLst>
                          </p:cTn>
                        </p:par>
                        <p:par>
                          <p:cTn id="16" fill="hold" nodeType="afterGroup">
                            <p:stCondLst>
                              <p:cond delay="1500"/>
                            </p:stCondLst>
                            <p:childTnLst>
                              <p:par>
                                <p:cTn id="17" presetID="18" presetClass="entr" presetSubtype="6" fill="hold" grpId="0" nodeType="afterEffect">
                                  <p:stCondLst>
                                    <p:cond delay="0"/>
                                  </p:stCondLst>
                                  <p:childTnLst>
                                    <p:set>
                                      <p:cBhvr>
                                        <p:cTn id="18" dur="1" fill="hold">
                                          <p:stCondLst>
                                            <p:cond delay="0"/>
                                          </p:stCondLst>
                                        </p:cTn>
                                        <p:tgtEl>
                                          <p:spTgt spid="49155">
                                            <p:txEl>
                                              <p:pRg st="2" end="2"/>
                                            </p:txEl>
                                          </p:spTgt>
                                        </p:tgtEl>
                                        <p:attrNameLst>
                                          <p:attrName>style.visibility</p:attrName>
                                        </p:attrNameLst>
                                      </p:cBhvr>
                                      <p:to>
                                        <p:strVal val="visible"/>
                                      </p:to>
                                    </p:set>
                                    <p:animEffect transition="in" filter="strips(downRight)">
                                      <p:cBhvr>
                                        <p:cTn id="19" dur="500"/>
                                        <p:tgtEl>
                                          <p:spTgt spid="491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4" grpId="0" autoUpdateAnimBg="0"/>
      <p:bldP spid="49155" grpId="0" build="p" autoUpdateAnimBg="0" advAuto="0"/>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p:cNvSpPr>
            <a:spLocks noGrp="1" noChangeArrowheads="1"/>
          </p:cNvSpPr>
          <p:nvPr>
            <p:ph type="title" idx="4294967295"/>
          </p:nvPr>
        </p:nvSpPr>
        <p:spPr/>
        <p:txBody>
          <a:bodyPr/>
          <a:lstStyle/>
          <a:p>
            <a:pPr eaLnBrk="1" hangingPunct="1"/>
            <a:r>
              <a:rPr lang="pt-BR" altLang="pt-BR" smtClean="0"/>
              <a:t>Indicadores de Nível Magnéticos</a:t>
            </a:r>
          </a:p>
        </p:txBody>
      </p:sp>
      <p:pic>
        <p:nvPicPr>
          <p:cNvPr id="50179" name="Picture 2" descr="C:\Documents and Settings\oiejm\My Documents\Orion Files\Orion Graphics\Atla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0669" y="1521148"/>
            <a:ext cx="1152525" cy="554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Line Callout 2 (Border and Accent Bar) 97"/>
          <p:cNvSpPr/>
          <p:nvPr/>
        </p:nvSpPr>
        <p:spPr>
          <a:xfrm>
            <a:off x="5576069" y="1368748"/>
            <a:ext cx="1371600" cy="228600"/>
          </a:xfrm>
          <a:prstGeom prst="accentBorderCallout2">
            <a:avLst>
              <a:gd name="adj1" fmla="val 48750"/>
              <a:gd name="adj2" fmla="val -8889"/>
              <a:gd name="adj3" fmla="val 48750"/>
              <a:gd name="adj4" fmla="val -25556"/>
              <a:gd name="adj5" fmla="val 112500"/>
              <a:gd name="adj6" fmla="val -4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600" b="0">
                <a:solidFill>
                  <a:schemeClr val="tx1"/>
                </a:solidFill>
              </a:rPr>
              <a:t>Vent</a:t>
            </a:r>
          </a:p>
        </p:txBody>
      </p:sp>
      <p:sp>
        <p:nvSpPr>
          <p:cNvPr id="99" name="Line Callout 2 (Border and Accent Bar) 98"/>
          <p:cNvSpPr/>
          <p:nvPr/>
        </p:nvSpPr>
        <p:spPr>
          <a:xfrm>
            <a:off x="5804669" y="2968948"/>
            <a:ext cx="1371600" cy="1066800"/>
          </a:xfrm>
          <a:prstGeom prst="accentBorderCallout2">
            <a:avLst>
              <a:gd name="adj1" fmla="val 48750"/>
              <a:gd name="adj2" fmla="val -8889"/>
              <a:gd name="adj3" fmla="val 48750"/>
              <a:gd name="adj4" fmla="val -25556"/>
              <a:gd name="adj5" fmla="val 112500"/>
              <a:gd name="adj6" fmla="val -4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800" b="0" dirty="0" err="1">
                <a:solidFill>
                  <a:schemeClr val="tx1"/>
                </a:solidFill>
              </a:rPr>
              <a:t>Bandeirola</a:t>
            </a:r>
            <a:r>
              <a:rPr lang="en-US" sz="1800" b="0" dirty="0">
                <a:solidFill>
                  <a:schemeClr val="tx1"/>
                </a:solidFill>
              </a:rPr>
              <a:t> </a:t>
            </a:r>
            <a:r>
              <a:rPr lang="en-US" sz="1800" b="0" dirty="0" err="1">
                <a:solidFill>
                  <a:schemeClr val="tx1"/>
                </a:solidFill>
              </a:rPr>
              <a:t>ou</a:t>
            </a:r>
            <a:r>
              <a:rPr lang="en-US" sz="1800" b="0" dirty="0">
                <a:solidFill>
                  <a:schemeClr val="tx1"/>
                </a:solidFill>
              </a:rPr>
              <a:t> Shuttle </a:t>
            </a:r>
          </a:p>
        </p:txBody>
      </p:sp>
      <p:sp>
        <p:nvSpPr>
          <p:cNvPr id="100" name="Line Callout 2 (Border and Accent Bar) 99"/>
          <p:cNvSpPr/>
          <p:nvPr/>
        </p:nvSpPr>
        <p:spPr>
          <a:xfrm>
            <a:off x="2451869" y="2435548"/>
            <a:ext cx="1371600" cy="533400"/>
          </a:xfrm>
          <a:prstGeom prst="accentBorderCallout2">
            <a:avLst>
              <a:gd name="adj1" fmla="val 48750"/>
              <a:gd name="adj2" fmla="val 106852"/>
              <a:gd name="adj3" fmla="val 48750"/>
              <a:gd name="adj4" fmla="val 124444"/>
              <a:gd name="adj5" fmla="val 8379"/>
              <a:gd name="adj6" fmla="val 14202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600" b="0" dirty="0" err="1">
                <a:solidFill>
                  <a:schemeClr val="tx1"/>
                </a:solidFill>
              </a:rPr>
              <a:t>Conexão</a:t>
            </a:r>
            <a:r>
              <a:rPr lang="en-US" sz="1600" b="0" dirty="0">
                <a:solidFill>
                  <a:schemeClr val="tx1"/>
                </a:solidFill>
              </a:rPr>
              <a:t> de </a:t>
            </a:r>
            <a:r>
              <a:rPr lang="en-US" sz="1600" b="0" dirty="0" err="1">
                <a:solidFill>
                  <a:schemeClr val="tx1"/>
                </a:solidFill>
              </a:rPr>
              <a:t>processo</a:t>
            </a:r>
            <a:endParaRPr lang="en-US" sz="1600" b="0" dirty="0">
              <a:solidFill>
                <a:schemeClr val="tx1"/>
              </a:solidFill>
            </a:endParaRPr>
          </a:p>
        </p:txBody>
      </p:sp>
      <p:sp>
        <p:nvSpPr>
          <p:cNvPr id="101" name="Line Callout 2 (Border and Accent Bar) 100"/>
          <p:cNvSpPr/>
          <p:nvPr/>
        </p:nvSpPr>
        <p:spPr>
          <a:xfrm>
            <a:off x="2451869" y="4721548"/>
            <a:ext cx="1371600" cy="533400"/>
          </a:xfrm>
          <a:prstGeom prst="accentBorderCallout2">
            <a:avLst>
              <a:gd name="adj1" fmla="val 48750"/>
              <a:gd name="adj2" fmla="val 106852"/>
              <a:gd name="adj3" fmla="val 48750"/>
              <a:gd name="adj4" fmla="val 124444"/>
              <a:gd name="adj5" fmla="val 87500"/>
              <a:gd name="adj6" fmla="val 14129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600" b="0" dirty="0" err="1">
                <a:solidFill>
                  <a:schemeClr val="tx1"/>
                </a:solidFill>
              </a:rPr>
              <a:t>Conexão</a:t>
            </a:r>
            <a:r>
              <a:rPr lang="en-US" sz="1600" b="0" dirty="0">
                <a:solidFill>
                  <a:schemeClr val="tx1"/>
                </a:solidFill>
              </a:rPr>
              <a:t> de </a:t>
            </a:r>
            <a:r>
              <a:rPr lang="en-US" sz="1600" b="0" dirty="0" err="1">
                <a:solidFill>
                  <a:schemeClr val="tx1"/>
                </a:solidFill>
              </a:rPr>
              <a:t>processo</a:t>
            </a:r>
            <a:endParaRPr lang="en-US" sz="1600" b="0" dirty="0">
              <a:solidFill>
                <a:schemeClr val="tx1"/>
              </a:solidFill>
            </a:endParaRPr>
          </a:p>
        </p:txBody>
      </p:sp>
      <p:sp>
        <p:nvSpPr>
          <p:cNvPr id="104" name="Line Callout 2 (Border and Accent Bar) 103"/>
          <p:cNvSpPr/>
          <p:nvPr/>
        </p:nvSpPr>
        <p:spPr>
          <a:xfrm>
            <a:off x="5728469" y="7083748"/>
            <a:ext cx="1371600" cy="228600"/>
          </a:xfrm>
          <a:prstGeom prst="accentBorderCallout2">
            <a:avLst>
              <a:gd name="adj1" fmla="val 48750"/>
              <a:gd name="adj2" fmla="val -8889"/>
              <a:gd name="adj3" fmla="val 48750"/>
              <a:gd name="adj4" fmla="val -25556"/>
              <a:gd name="adj5" fmla="val -70833"/>
              <a:gd name="adj6" fmla="val -55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600" b="0" dirty="0" err="1">
                <a:solidFill>
                  <a:schemeClr val="tx1"/>
                </a:solidFill>
              </a:rPr>
              <a:t>Dreno</a:t>
            </a:r>
            <a:endParaRPr lang="en-US" sz="1600" b="0" dirty="0">
              <a:solidFill>
                <a:schemeClr val="tx1"/>
              </a:solidFill>
            </a:endParaRPr>
          </a:p>
        </p:txBody>
      </p:sp>
      <p:pic>
        <p:nvPicPr>
          <p:cNvPr id="50185" name="Picture 2" descr="C:\Documents and Settings\oiejm\My Documents\Orion Files\Orion Graphics\Indicator Close-Up (Low R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3507" y="2880916"/>
            <a:ext cx="996950"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6" name="Picture 3" descr="C:\Documents and Settings\oiejm\My Documents\Orion Files\Orion Graphics\Float Blu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3645" y="2880916"/>
            <a:ext cx="711200"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7" name="TextBox 13"/>
          <p:cNvSpPr txBox="1">
            <a:spLocks noChangeArrowheads="1"/>
          </p:cNvSpPr>
          <p:nvPr/>
        </p:nvSpPr>
        <p:spPr bwMode="auto">
          <a:xfrm>
            <a:off x="7822207" y="5689204"/>
            <a:ext cx="838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22275" indent="-422275" defTabSz="1125538">
              <a:spcBef>
                <a:spcPct val="20000"/>
              </a:spcBef>
              <a:buBlip>
                <a:blip r:embed="rId6"/>
              </a:buBlip>
              <a:defRPr sz="3000">
                <a:solidFill>
                  <a:schemeClr val="tx1"/>
                </a:solidFill>
                <a:latin typeface="Arial" charset="0"/>
              </a:defRPr>
            </a:lvl1pPr>
            <a:lvl2pPr marL="742950" indent="-285750" defTabSz="1125538">
              <a:spcBef>
                <a:spcPct val="20000"/>
              </a:spcBef>
              <a:buChar char="–"/>
              <a:defRPr sz="2800">
                <a:solidFill>
                  <a:schemeClr val="tx1"/>
                </a:solidFill>
                <a:latin typeface="Arial" charset="0"/>
              </a:defRPr>
            </a:lvl2pPr>
            <a:lvl3pPr marL="1143000" indent="-228600" defTabSz="1125538">
              <a:spcBef>
                <a:spcPct val="20000"/>
              </a:spcBef>
              <a:buChar char="•"/>
              <a:defRPr sz="2600">
                <a:solidFill>
                  <a:schemeClr val="tx1"/>
                </a:solidFill>
                <a:latin typeface="Arial" charset="0"/>
              </a:defRPr>
            </a:lvl3pPr>
            <a:lvl4pPr marL="1600200" indent="-228600" defTabSz="1125538">
              <a:spcBef>
                <a:spcPct val="20000"/>
              </a:spcBef>
              <a:buChar char="–"/>
              <a:defRPr sz="2400">
                <a:solidFill>
                  <a:schemeClr val="tx1"/>
                </a:solidFill>
                <a:latin typeface="Arial" charset="0"/>
              </a:defRPr>
            </a:lvl4pPr>
            <a:lvl5pPr marL="2057400" indent="-228600" defTabSz="1125538">
              <a:spcBef>
                <a:spcPct val="20000"/>
              </a:spcBef>
              <a:buChar char="»"/>
              <a:defRPr sz="2400">
                <a:solidFill>
                  <a:schemeClr val="tx1"/>
                </a:solidFill>
                <a:latin typeface="Arial" charset="0"/>
              </a:defRPr>
            </a:lvl5pPr>
            <a:lvl6pPr marL="2514600" indent="-228600" defTabSz="1125538" eaLnBrk="0" fontAlgn="base" hangingPunct="0">
              <a:spcBef>
                <a:spcPct val="20000"/>
              </a:spcBef>
              <a:spcAft>
                <a:spcPct val="0"/>
              </a:spcAft>
              <a:buChar char="»"/>
              <a:defRPr sz="2400">
                <a:solidFill>
                  <a:schemeClr val="tx1"/>
                </a:solidFill>
                <a:latin typeface="Arial" charset="0"/>
              </a:defRPr>
            </a:lvl6pPr>
            <a:lvl7pPr marL="2971800" indent="-228600" defTabSz="1125538" eaLnBrk="0" fontAlgn="base" hangingPunct="0">
              <a:spcBef>
                <a:spcPct val="20000"/>
              </a:spcBef>
              <a:spcAft>
                <a:spcPct val="0"/>
              </a:spcAft>
              <a:buChar char="»"/>
              <a:defRPr sz="2400">
                <a:solidFill>
                  <a:schemeClr val="tx1"/>
                </a:solidFill>
                <a:latin typeface="Arial" charset="0"/>
              </a:defRPr>
            </a:lvl7pPr>
            <a:lvl8pPr marL="3429000" indent="-228600" defTabSz="1125538" eaLnBrk="0" fontAlgn="base" hangingPunct="0">
              <a:spcBef>
                <a:spcPct val="20000"/>
              </a:spcBef>
              <a:spcAft>
                <a:spcPct val="0"/>
              </a:spcAft>
              <a:buChar char="»"/>
              <a:defRPr sz="2400">
                <a:solidFill>
                  <a:schemeClr val="tx1"/>
                </a:solidFill>
                <a:latin typeface="Arial" charset="0"/>
              </a:defRPr>
            </a:lvl8pPr>
            <a:lvl9pPr marL="3886200" indent="-228600" defTabSz="11255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r>
              <a:rPr lang="en-US" altLang="pt-BR" sz="1700" b="0">
                <a:latin typeface="Century Gothic" pitchFamily="34" charset="0"/>
                <a:cs typeface="Arial" charset="0"/>
              </a:rPr>
              <a:t>Bóia</a:t>
            </a:r>
          </a:p>
        </p:txBody>
      </p:sp>
      <p:sp>
        <p:nvSpPr>
          <p:cNvPr id="50188" name="TextBox 14"/>
          <p:cNvSpPr txBox="1">
            <a:spLocks noChangeArrowheads="1"/>
          </p:cNvSpPr>
          <p:nvPr/>
        </p:nvSpPr>
        <p:spPr bwMode="auto">
          <a:xfrm>
            <a:off x="9189045" y="5689204"/>
            <a:ext cx="1371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22275" indent="-422275" defTabSz="1125538">
              <a:spcBef>
                <a:spcPct val="20000"/>
              </a:spcBef>
              <a:buBlip>
                <a:blip r:embed="rId6"/>
              </a:buBlip>
              <a:defRPr sz="3000">
                <a:solidFill>
                  <a:schemeClr val="tx1"/>
                </a:solidFill>
                <a:latin typeface="Arial" charset="0"/>
              </a:defRPr>
            </a:lvl1pPr>
            <a:lvl2pPr marL="742950" indent="-285750" defTabSz="1125538">
              <a:spcBef>
                <a:spcPct val="20000"/>
              </a:spcBef>
              <a:buChar char="–"/>
              <a:defRPr sz="2800">
                <a:solidFill>
                  <a:schemeClr val="tx1"/>
                </a:solidFill>
                <a:latin typeface="Arial" charset="0"/>
              </a:defRPr>
            </a:lvl2pPr>
            <a:lvl3pPr marL="1143000" indent="-228600" defTabSz="1125538">
              <a:spcBef>
                <a:spcPct val="20000"/>
              </a:spcBef>
              <a:buChar char="•"/>
              <a:defRPr sz="2600">
                <a:solidFill>
                  <a:schemeClr val="tx1"/>
                </a:solidFill>
                <a:latin typeface="Arial" charset="0"/>
              </a:defRPr>
            </a:lvl3pPr>
            <a:lvl4pPr marL="1600200" indent="-228600" defTabSz="1125538">
              <a:spcBef>
                <a:spcPct val="20000"/>
              </a:spcBef>
              <a:buChar char="–"/>
              <a:defRPr sz="2400">
                <a:solidFill>
                  <a:schemeClr val="tx1"/>
                </a:solidFill>
                <a:latin typeface="Arial" charset="0"/>
              </a:defRPr>
            </a:lvl4pPr>
            <a:lvl5pPr marL="2057400" indent="-228600" defTabSz="1125538">
              <a:spcBef>
                <a:spcPct val="20000"/>
              </a:spcBef>
              <a:buChar char="»"/>
              <a:defRPr sz="2400">
                <a:solidFill>
                  <a:schemeClr val="tx1"/>
                </a:solidFill>
                <a:latin typeface="Arial" charset="0"/>
              </a:defRPr>
            </a:lvl5pPr>
            <a:lvl6pPr marL="2514600" indent="-228600" defTabSz="1125538" eaLnBrk="0" fontAlgn="base" hangingPunct="0">
              <a:spcBef>
                <a:spcPct val="20000"/>
              </a:spcBef>
              <a:spcAft>
                <a:spcPct val="0"/>
              </a:spcAft>
              <a:buChar char="»"/>
              <a:defRPr sz="2400">
                <a:solidFill>
                  <a:schemeClr val="tx1"/>
                </a:solidFill>
                <a:latin typeface="Arial" charset="0"/>
              </a:defRPr>
            </a:lvl6pPr>
            <a:lvl7pPr marL="2971800" indent="-228600" defTabSz="1125538" eaLnBrk="0" fontAlgn="base" hangingPunct="0">
              <a:spcBef>
                <a:spcPct val="20000"/>
              </a:spcBef>
              <a:spcAft>
                <a:spcPct val="0"/>
              </a:spcAft>
              <a:buChar char="»"/>
              <a:defRPr sz="2400">
                <a:solidFill>
                  <a:schemeClr val="tx1"/>
                </a:solidFill>
                <a:latin typeface="Arial" charset="0"/>
              </a:defRPr>
            </a:lvl7pPr>
            <a:lvl8pPr marL="3429000" indent="-228600" defTabSz="1125538" eaLnBrk="0" fontAlgn="base" hangingPunct="0">
              <a:spcBef>
                <a:spcPct val="20000"/>
              </a:spcBef>
              <a:spcAft>
                <a:spcPct val="0"/>
              </a:spcAft>
              <a:buChar char="»"/>
              <a:defRPr sz="2400">
                <a:solidFill>
                  <a:schemeClr val="tx1"/>
                </a:solidFill>
                <a:latin typeface="Arial" charset="0"/>
              </a:defRPr>
            </a:lvl8pPr>
            <a:lvl9pPr marL="3886200" indent="-228600" defTabSz="11255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r>
              <a:rPr lang="en-US" altLang="pt-BR" sz="1700" b="0">
                <a:latin typeface="Century Gothic" pitchFamily="34" charset="0"/>
                <a:cs typeface="Arial" charset="0"/>
              </a:rPr>
              <a:t>Indicador</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50178"/>
                                        </p:tgtEl>
                                        <p:attrNameLst>
                                          <p:attrName>style.visibility</p:attrName>
                                        </p:attrNameLst>
                                      </p:cBhvr>
                                      <p:to>
                                        <p:strVal val="visible"/>
                                      </p:to>
                                    </p:set>
                                    <p:animEffect transition="in" filter="barn(outVertical)">
                                      <p:cBhvr>
                                        <p:cTn id="7" dur="500"/>
                                        <p:tgtEl>
                                          <p:spTgt spid="50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8"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p:cNvSpPr>
            <a:spLocks noGrp="1" noChangeArrowheads="1"/>
          </p:cNvSpPr>
          <p:nvPr>
            <p:ph type="title" idx="4294967295"/>
          </p:nvPr>
        </p:nvSpPr>
        <p:spPr>
          <a:xfrm>
            <a:off x="3013075" y="227013"/>
            <a:ext cx="7497763" cy="765175"/>
          </a:xfrm>
          <a:noFill/>
        </p:spPr>
        <p:txBody>
          <a:bodyPr lIns="106405" tIns="52269" rIns="106405" bIns="52269" anchor="b"/>
          <a:lstStyle/>
          <a:p>
            <a:pPr eaLnBrk="1" hangingPunct="1"/>
            <a:r>
              <a:rPr lang="pt-BR" altLang="pt-BR" smtClean="0"/>
              <a:t>Instrumentos de nível</a:t>
            </a:r>
          </a:p>
        </p:txBody>
      </p:sp>
      <p:sp>
        <p:nvSpPr>
          <p:cNvPr id="51203" name="Rectangle 3"/>
          <p:cNvSpPr>
            <a:spLocks noGrp="1" noChangeArrowheads="1"/>
          </p:cNvSpPr>
          <p:nvPr>
            <p:ph type="body" idx="4294967295"/>
          </p:nvPr>
        </p:nvSpPr>
        <p:spPr>
          <a:xfrm>
            <a:off x="2495749" y="1080716"/>
            <a:ext cx="7462838" cy="1368152"/>
          </a:xfrm>
          <a:noFill/>
        </p:spPr>
        <p:txBody>
          <a:bodyPr lIns="106405" tIns="52269" rIns="106405" bIns="52269"/>
          <a:lstStyle/>
          <a:p>
            <a:pPr eaLnBrk="1" hangingPunct="1"/>
            <a:r>
              <a:rPr lang="pt-BR" altLang="pt-BR" sz="2400" dirty="0" smtClean="0"/>
              <a:t>TIPOS DE ELEMENTOS SENSORES PARA MEDIÇÃO DE NÍVEL</a:t>
            </a:r>
          </a:p>
          <a:p>
            <a:pPr eaLnBrk="1" hangingPunct="1"/>
            <a:r>
              <a:rPr lang="pt-BR" altLang="pt-BR" sz="2400" dirty="0" smtClean="0"/>
              <a:t>FLUTUADORES (BÓIA)</a:t>
            </a:r>
          </a:p>
        </p:txBody>
      </p:sp>
      <p:pic>
        <p:nvPicPr>
          <p:cNvPr id="51204" name="Picture 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06863" y="3271838"/>
            <a:ext cx="2370137" cy="408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5" name="Picture 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5138" y="4964113"/>
            <a:ext cx="2878137" cy="239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Picture 6" descr="010-Atuação da chave de nível LSHH-5140120, monitoramento de gás no campo_P-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8638" y="2339975"/>
            <a:ext cx="3873500" cy="516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51202"/>
                                        </p:tgtEl>
                                        <p:attrNameLst>
                                          <p:attrName>style.visibility</p:attrName>
                                        </p:attrNameLst>
                                      </p:cBhvr>
                                      <p:to>
                                        <p:strVal val="visible"/>
                                      </p:to>
                                    </p:set>
                                    <p:animEffect transition="in" filter="barn(outVertical)">
                                      <p:cBhvr>
                                        <p:cTn id="7" dur="500"/>
                                        <p:tgtEl>
                                          <p:spTgt spid="51202"/>
                                        </p:tgtEl>
                                      </p:cBhvr>
                                    </p:animEffect>
                                  </p:childTnLst>
                                </p:cTn>
                              </p:par>
                            </p:childTnLst>
                          </p:cTn>
                        </p:par>
                        <p:par>
                          <p:cTn id="8" fill="hold" nodeType="afterGroup">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51203">
                                            <p:txEl>
                                              <p:pRg st="0" end="0"/>
                                            </p:txEl>
                                          </p:spTgt>
                                        </p:tgtEl>
                                        <p:attrNameLst>
                                          <p:attrName>style.visibility</p:attrName>
                                        </p:attrNameLst>
                                      </p:cBhvr>
                                      <p:to>
                                        <p:strVal val="visible"/>
                                      </p:to>
                                    </p:set>
                                    <p:animEffect transition="in" filter="strips(downRight)">
                                      <p:cBhvr>
                                        <p:cTn id="11" dur="500"/>
                                        <p:tgtEl>
                                          <p:spTgt spid="51203">
                                            <p:txEl>
                                              <p:pRg st="0" end="0"/>
                                            </p:txEl>
                                          </p:spTgt>
                                        </p:tgtEl>
                                      </p:cBhvr>
                                    </p:animEffect>
                                  </p:childTnLst>
                                </p:cTn>
                              </p:par>
                            </p:childTnLst>
                          </p:cTn>
                        </p:par>
                        <p:par>
                          <p:cTn id="12" fill="hold">
                            <p:stCondLst>
                              <p:cond delay="1000"/>
                            </p:stCondLst>
                            <p:childTnLst>
                              <p:par>
                                <p:cTn id="13" presetID="18" presetClass="entr" presetSubtype="6" fill="hold" grpId="0" nodeType="afterEffect">
                                  <p:stCondLst>
                                    <p:cond delay="0"/>
                                  </p:stCondLst>
                                  <p:childTnLst>
                                    <p:set>
                                      <p:cBhvr>
                                        <p:cTn id="14" dur="1" fill="hold">
                                          <p:stCondLst>
                                            <p:cond delay="0"/>
                                          </p:stCondLst>
                                        </p:cTn>
                                        <p:tgtEl>
                                          <p:spTgt spid="51203">
                                            <p:txEl>
                                              <p:pRg st="1" end="1"/>
                                            </p:txEl>
                                          </p:spTgt>
                                        </p:tgtEl>
                                        <p:attrNameLst>
                                          <p:attrName>style.visibility</p:attrName>
                                        </p:attrNameLst>
                                      </p:cBhvr>
                                      <p:to>
                                        <p:strVal val="visible"/>
                                      </p:to>
                                    </p:set>
                                    <p:animEffect transition="in" filter="strips(downRight)">
                                      <p:cBhvr>
                                        <p:cTn id="15" dur="500"/>
                                        <p:tgtEl>
                                          <p:spTgt spid="5120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2" grpId="0" autoUpdateAnimBg="0"/>
      <p:bldP spid="51203" grpId="0" build="p" autoUpdateAnimBg="0" advAuto="0"/>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6" name="Rectangle 2"/>
          <p:cNvSpPr>
            <a:spLocks noGrp="1" noChangeArrowheads="1"/>
          </p:cNvSpPr>
          <p:nvPr>
            <p:ph type="title" idx="4294967295"/>
          </p:nvPr>
        </p:nvSpPr>
        <p:spPr>
          <a:xfrm>
            <a:off x="5808117" y="247280"/>
            <a:ext cx="4874543" cy="715962"/>
          </a:xfrm>
          <a:noFill/>
        </p:spPr>
        <p:txBody>
          <a:bodyPr lIns="106405" tIns="52269" rIns="106405" bIns="52269" anchor="b"/>
          <a:lstStyle/>
          <a:p>
            <a:pPr eaLnBrk="1" hangingPunct="1"/>
            <a:r>
              <a:rPr lang="pt-BR" altLang="pt-BR" dirty="0" smtClean="0"/>
              <a:t>Instrumentos de nível</a:t>
            </a:r>
          </a:p>
        </p:txBody>
      </p:sp>
      <p:sp>
        <p:nvSpPr>
          <p:cNvPr id="481283" name="Rectangle 3"/>
          <p:cNvSpPr>
            <a:spLocks noGrp="1" noChangeArrowheads="1"/>
          </p:cNvSpPr>
          <p:nvPr>
            <p:ph type="body" idx="4294967295"/>
          </p:nvPr>
        </p:nvSpPr>
        <p:spPr>
          <a:xfrm>
            <a:off x="2639765" y="1162348"/>
            <a:ext cx="8112373" cy="1361109"/>
          </a:xfrm>
          <a:noFill/>
        </p:spPr>
        <p:txBody>
          <a:bodyPr lIns="106405" tIns="52269" rIns="106405" bIns="52269"/>
          <a:lstStyle/>
          <a:p>
            <a:pPr eaLnBrk="1" hangingPunct="1"/>
            <a:r>
              <a:rPr lang="pt-BR" altLang="pt-BR" sz="2400" dirty="0" smtClean="0"/>
              <a:t>Tipos de elementos sensores para medição de nível</a:t>
            </a:r>
          </a:p>
          <a:p>
            <a:pPr lvl="1" eaLnBrk="1" hangingPunct="1"/>
            <a:r>
              <a:rPr lang="pt-BR" altLang="pt-BR" sz="2400" dirty="0" smtClean="0"/>
              <a:t>Pressão Diferencial</a:t>
            </a:r>
          </a:p>
          <a:p>
            <a:pPr lvl="1" eaLnBrk="1" hangingPunct="1"/>
            <a:r>
              <a:rPr lang="pt-BR" altLang="pt-BR" sz="2400" dirty="0" smtClean="0"/>
              <a:t>Principio: Lei de </a:t>
            </a:r>
            <a:r>
              <a:rPr lang="pt-BR" altLang="pt-BR" sz="2400" dirty="0" err="1" smtClean="0"/>
              <a:t>Stevin</a:t>
            </a:r>
            <a:endParaRPr lang="pt-BR" altLang="pt-BR" sz="2400" dirty="0" smtClean="0"/>
          </a:p>
        </p:txBody>
      </p:sp>
      <p:pic>
        <p:nvPicPr>
          <p:cNvPr id="610308" name="Picture 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9000" y="5895975"/>
            <a:ext cx="3060700" cy="195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0309" name="Picture 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71813" y="4116388"/>
            <a:ext cx="2422525" cy="218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031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949700"/>
            <a:ext cx="3513138" cy="251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031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5275" y="3438525"/>
            <a:ext cx="3875088"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5" name="CaixaDeTexto 4"/>
              <p:cNvSpPr txBox="1"/>
              <p:nvPr/>
            </p:nvSpPr>
            <p:spPr>
              <a:xfrm>
                <a:off x="4252472" y="2556222"/>
                <a:ext cx="4516878" cy="5232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𝑷</m:t>
                      </m:r>
                      <m:r>
                        <a:rPr lang="pt-BR" b="1"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𝑷𝒂𝒕𝒎</m:t>
                      </m:r>
                      <m:r>
                        <a:rPr lang="pt-BR" b="1"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𝝆</m:t>
                      </m:r>
                      <m:r>
                        <a:rPr lang="pt-BR" b="1"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𝒈</m:t>
                      </m:r>
                      <m:r>
                        <a:rPr lang="pt-BR" b="1"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𝒉</m:t>
                      </m:r>
                    </m:oMath>
                  </m:oMathPara>
                </a14:m>
                <a:endParaRPr lang="pt-BR" dirty="0"/>
              </a:p>
            </p:txBody>
          </p:sp>
        </mc:Choice>
        <mc:Fallback xmlns="">
          <p:sp>
            <p:nvSpPr>
              <p:cNvPr id="5" name="CaixaDeTexto 4"/>
              <p:cNvSpPr txBox="1">
                <a:spLocks noRot="1" noChangeAspect="1" noMove="1" noResize="1" noEditPoints="1" noAdjustHandles="1" noChangeArrowheads="1" noChangeShapeType="1" noTextEdit="1"/>
              </p:cNvSpPr>
              <p:nvPr/>
            </p:nvSpPr>
            <p:spPr>
              <a:xfrm>
                <a:off x="4252472" y="2556222"/>
                <a:ext cx="4516878" cy="523220"/>
              </a:xfrm>
              <a:prstGeom prst="rect">
                <a:avLst/>
              </a:prstGeom>
              <a:blipFill rotWithShape="0">
                <a:blip r:embed="rId7"/>
                <a:stretch>
                  <a:fillRect/>
                </a:stretch>
              </a:blipFill>
            </p:spPr>
            <p:txBody>
              <a:bodyPr/>
              <a:lstStyle/>
              <a:p>
                <a:r>
                  <a:rPr lang="pt-BR">
                    <a:noFill/>
                  </a:rPr>
                  <a:t> </a:t>
                </a:r>
              </a:p>
            </p:txBody>
          </p:sp>
        </mc:Fallback>
      </mc:AlternateContent>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481283"/>
                                        </p:tgtEl>
                                        <p:attrNameLst>
                                          <p:attrName>style.visibility</p:attrName>
                                        </p:attrNameLst>
                                      </p:cBhvr>
                                      <p:to>
                                        <p:strVal val="visible"/>
                                      </p:to>
                                    </p:set>
                                    <p:anim to="" calcmode="lin" valueType="num">
                                      <p:cBhvr>
                                        <p:cTn id="7" dur="1" fill="hold"/>
                                        <p:tgtEl>
                                          <p:spTgt spid="481283"/>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610310"/>
                                        </p:tgtEl>
                                        <p:attrNameLst>
                                          <p:attrName>style.visibility</p:attrName>
                                        </p:attrNameLst>
                                      </p:cBhvr>
                                      <p:to>
                                        <p:strVal val="visible"/>
                                      </p:to>
                                    </p:set>
                                    <p:animEffect transition="in" filter="box(in)">
                                      <p:cBhvr>
                                        <p:cTn id="12" dur="500"/>
                                        <p:tgtEl>
                                          <p:spTgt spid="6103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610309"/>
                                        </p:tgtEl>
                                        <p:attrNameLst>
                                          <p:attrName>style.visibility</p:attrName>
                                        </p:attrNameLst>
                                      </p:cBhvr>
                                      <p:to>
                                        <p:strVal val="visible"/>
                                      </p:to>
                                    </p:set>
                                    <p:anim calcmode="lin" valueType="num">
                                      <p:cBhvr additive="base">
                                        <p:cTn id="17" dur="500" fill="hold"/>
                                        <p:tgtEl>
                                          <p:spTgt spid="610309"/>
                                        </p:tgtEl>
                                        <p:attrNameLst>
                                          <p:attrName>ppt_x</p:attrName>
                                        </p:attrNameLst>
                                      </p:cBhvr>
                                      <p:tavLst>
                                        <p:tav tm="0">
                                          <p:val>
                                            <p:strVal val="#ppt_x"/>
                                          </p:val>
                                        </p:tav>
                                        <p:tav tm="100000">
                                          <p:val>
                                            <p:strVal val="#ppt_x"/>
                                          </p:val>
                                        </p:tav>
                                      </p:tavLst>
                                    </p:anim>
                                    <p:anim calcmode="lin" valueType="num">
                                      <p:cBhvr additive="base">
                                        <p:cTn id="18" dur="500" fill="hold"/>
                                        <p:tgtEl>
                                          <p:spTgt spid="610309"/>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16" fill="hold" nodeType="clickEffect">
                                  <p:stCondLst>
                                    <p:cond delay="0"/>
                                  </p:stCondLst>
                                  <p:childTnLst>
                                    <p:set>
                                      <p:cBhvr>
                                        <p:cTn id="22" dur="1" fill="hold">
                                          <p:stCondLst>
                                            <p:cond delay="0"/>
                                          </p:stCondLst>
                                        </p:cTn>
                                        <p:tgtEl>
                                          <p:spTgt spid="610311"/>
                                        </p:tgtEl>
                                        <p:attrNameLst>
                                          <p:attrName>style.visibility</p:attrName>
                                        </p:attrNameLst>
                                      </p:cBhvr>
                                      <p:to>
                                        <p:strVal val="visible"/>
                                      </p:to>
                                    </p:set>
                                    <p:animEffect transition="in" filter="box(in)">
                                      <p:cBhvr>
                                        <p:cTn id="23" dur="500"/>
                                        <p:tgtEl>
                                          <p:spTgt spid="61031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4" fill="hold" nodeType="clickEffect">
                                  <p:stCondLst>
                                    <p:cond delay="0"/>
                                  </p:stCondLst>
                                  <p:childTnLst>
                                    <p:set>
                                      <p:cBhvr>
                                        <p:cTn id="27" dur="1" fill="hold">
                                          <p:stCondLst>
                                            <p:cond delay="0"/>
                                          </p:stCondLst>
                                        </p:cTn>
                                        <p:tgtEl>
                                          <p:spTgt spid="610308"/>
                                        </p:tgtEl>
                                        <p:attrNameLst>
                                          <p:attrName>style.visibility</p:attrName>
                                        </p:attrNameLst>
                                      </p:cBhvr>
                                      <p:to>
                                        <p:strVal val="visible"/>
                                      </p:to>
                                    </p:set>
                                    <p:anim calcmode="lin" valueType="num">
                                      <p:cBhvr additive="base">
                                        <p:cTn id="28" dur="500" fill="hold"/>
                                        <p:tgtEl>
                                          <p:spTgt spid="610308"/>
                                        </p:tgtEl>
                                        <p:attrNameLst>
                                          <p:attrName>ppt_x</p:attrName>
                                        </p:attrNameLst>
                                      </p:cBhvr>
                                      <p:tavLst>
                                        <p:tav tm="0">
                                          <p:val>
                                            <p:strVal val="#ppt_x"/>
                                          </p:val>
                                        </p:tav>
                                        <p:tav tm="100000">
                                          <p:val>
                                            <p:strVal val="#ppt_x"/>
                                          </p:val>
                                        </p:tav>
                                      </p:tavLst>
                                    </p:anim>
                                    <p:anim calcmode="lin" valueType="num">
                                      <p:cBhvr additive="base">
                                        <p:cTn id="29" dur="500" fill="hold"/>
                                        <p:tgtEl>
                                          <p:spTgt spid="6103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283" grpId="0" animBg="1"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43" name="Rectangle 3"/>
          <p:cNvSpPr>
            <a:spLocks noGrp="1" noChangeArrowheads="1"/>
          </p:cNvSpPr>
          <p:nvPr>
            <p:ph type="body" idx="4294967295"/>
          </p:nvPr>
        </p:nvSpPr>
        <p:spPr>
          <a:xfrm>
            <a:off x="2611264" y="1176908"/>
            <a:ext cx="8301384" cy="1559992"/>
          </a:xfrm>
          <a:noFill/>
        </p:spPr>
        <p:txBody>
          <a:bodyPr lIns="106405" tIns="52269" rIns="106405" bIns="52269"/>
          <a:lstStyle/>
          <a:p>
            <a:pPr eaLnBrk="1" hangingPunct="1"/>
            <a:r>
              <a:rPr lang="pt-BR" altLang="pt-BR" dirty="0" smtClean="0"/>
              <a:t>MEDIÇÃO DE NÍVEL COM RADAR </a:t>
            </a:r>
            <a:br>
              <a:rPr lang="pt-BR" altLang="pt-BR" dirty="0" smtClean="0"/>
            </a:br>
            <a:r>
              <a:rPr lang="pt-BR" altLang="pt-BR" dirty="0" smtClean="0"/>
              <a:t>(</a:t>
            </a:r>
            <a:r>
              <a:rPr lang="pt-BR" altLang="pt-BR" sz="3200" dirty="0"/>
              <a:t>6 a 26 </a:t>
            </a:r>
            <a:r>
              <a:rPr lang="pt-BR" altLang="pt-BR" sz="3200" dirty="0" smtClean="0"/>
              <a:t>GHz)</a:t>
            </a:r>
            <a:endParaRPr lang="pt-BR" altLang="pt-BR" dirty="0" smtClean="0"/>
          </a:p>
        </p:txBody>
      </p:sp>
      <p:grpSp>
        <p:nvGrpSpPr>
          <p:cNvPr id="2" name="Grupo 1"/>
          <p:cNvGrpSpPr/>
          <p:nvPr/>
        </p:nvGrpSpPr>
        <p:grpSpPr>
          <a:xfrm>
            <a:off x="5017219" y="1513185"/>
            <a:ext cx="5759450" cy="6264275"/>
            <a:chOff x="5017219" y="1584772"/>
            <a:chExt cx="5759450" cy="6264275"/>
          </a:xfrm>
        </p:grpSpPr>
        <p:pic>
          <p:nvPicPr>
            <p:cNvPr id="53252" name="Picture 6" descr="croqui"/>
            <p:cNvPicPr>
              <a:picLocks noChangeAspect="1" noChangeArrowheads="1"/>
            </p:cNvPicPr>
            <p:nvPr/>
          </p:nvPicPr>
          <p:blipFill>
            <a:blip r:embed="rId3">
              <a:clrChange>
                <a:clrFrom>
                  <a:srgbClr val="0080FF"/>
                </a:clrFrom>
                <a:clrTo>
                  <a:srgbClr val="0080FF">
                    <a:alpha val="0"/>
                  </a:srgbClr>
                </a:clrTo>
              </a:clrChange>
              <a:extLst>
                <a:ext uri="{28A0092B-C50C-407E-A947-70E740481C1C}">
                  <a14:useLocalDpi xmlns:a14="http://schemas.microsoft.com/office/drawing/2010/main" val="0"/>
                </a:ext>
              </a:extLst>
            </a:blip>
            <a:srcRect/>
            <a:stretch>
              <a:fillRect/>
            </a:stretch>
          </p:blipFill>
          <p:spPr bwMode="auto">
            <a:xfrm>
              <a:off x="5572720" y="1584772"/>
              <a:ext cx="4987925" cy="626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3" name="Text Box 7"/>
            <p:cNvSpPr txBox="1">
              <a:spLocks noChangeArrowheads="1"/>
            </p:cNvSpPr>
            <p:nvPr/>
          </p:nvSpPr>
          <p:spPr bwMode="auto">
            <a:xfrm>
              <a:off x="9770194" y="2592860"/>
              <a:ext cx="93503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4"/>
                </a:buBlip>
                <a:defRPr sz="30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600">
                  <a:solidFill>
                    <a:schemeClr val="tx1"/>
                  </a:solidFill>
                  <a:latin typeface="Arial" charset="0"/>
                </a:defRPr>
              </a:lvl3pPr>
              <a:lvl4pPr marL="1600200" indent="-228600">
                <a:spcBef>
                  <a:spcPct val="20000"/>
                </a:spcBef>
                <a:buChar char="–"/>
                <a:defRPr sz="2400">
                  <a:solidFill>
                    <a:schemeClr val="tx1"/>
                  </a:solidFill>
                  <a:latin typeface="Arial" charset="0"/>
                </a:defRPr>
              </a:lvl4pPr>
              <a:lvl5pPr marL="2057400" indent="-228600">
                <a:spcBef>
                  <a:spcPct val="20000"/>
                </a:spcBef>
                <a:buChar char="»"/>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50000"/>
                </a:spcBef>
                <a:buFontTx/>
                <a:buNone/>
              </a:pPr>
              <a:r>
                <a:rPr lang="pt-BR" altLang="pt-BR" sz="1800"/>
                <a:t>20 mA 100%                          </a:t>
              </a:r>
              <a:endParaRPr lang="pt-BR" altLang="pt-BR" sz="1400"/>
            </a:p>
          </p:txBody>
        </p:sp>
        <p:sp>
          <p:nvSpPr>
            <p:cNvPr id="53254" name="Text Box 8"/>
            <p:cNvSpPr txBox="1">
              <a:spLocks noChangeArrowheads="1"/>
            </p:cNvSpPr>
            <p:nvPr/>
          </p:nvSpPr>
          <p:spPr bwMode="auto">
            <a:xfrm>
              <a:off x="9841631" y="6193310"/>
              <a:ext cx="935038"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4"/>
                </a:buBlip>
                <a:defRPr sz="30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600">
                  <a:solidFill>
                    <a:schemeClr val="tx1"/>
                  </a:solidFill>
                  <a:latin typeface="Arial" charset="0"/>
                </a:defRPr>
              </a:lvl3pPr>
              <a:lvl4pPr marL="1600200" indent="-228600">
                <a:spcBef>
                  <a:spcPct val="20000"/>
                </a:spcBef>
                <a:buChar char="–"/>
                <a:defRPr sz="2400">
                  <a:solidFill>
                    <a:schemeClr val="tx1"/>
                  </a:solidFill>
                  <a:latin typeface="Arial" charset="0"/>
                </a:defRPr>
              </a:lvl4pPr>
              <a:lvl5pPr marL="2057400" indent="-228600">
                <a:spcBef>
                  <a:spcPct val="20000"/>
                </a:spcBef>
                <a:buChar char="»"/>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50000"/>
                </a:spcBef>
                <a:buFontTx/>
                <a:buNone/>
              </a:pPr>
              <a:r>
                <a:rPr lang="pt-BR" altLang="pt-BR" sz="1800"/>
                <a:t>4 mA 0%                          </a:t>
              </a:r>
              <a:endParaRPr lang="pt-BR" altLang="pt-BR" sz="1400"/>
            </a:p>
          </p:txBody>
        </p:sp>
        <p:sp>
          <p:nvSpPr>
            <p:cNvPr id="53255" name="Line 9"/>
            <p:cNvSpPr>
              <a:spLocks noChangeShapeType="1"/>
            </p:cNvSpPr>
            <p:nvPr/>
          </p:nvSpPr>
          <p:spPr bwMode="auto">
            <a:xfrm flipH="1">
              <a:off x="6293445" y="2305497"/>
              <a:ext cx="0" cy="2411413"/>
            </a:xfrm>
            <a:prstGeom prst="line">
              <a:avLst/>
            </a:prstGeom>
            <a:noFill/>
            <a:ln w="571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sp>
          <p:nvSpPr>
            <p:cNvPr id="53256" name="Text Box 10"/>
            <p:cNvSpPr txBox="1">
              <a:spLocks noChangeArrowheads="1"/>
            </p:cNvSpPr>
            <p:nvPr/>
          </p:nvSpPr>
          <p:spPr bwMode="auto">
            <a:xfrm>
              <a:off x="5017219" y="4680422"/>
              <a:ext cx="5381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4"/>
                </a:buBlip>
                <a:defRPr sz="30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600">
                  <a:solidFill>
                    <a:schemeClr val="tx1"/>
                  </a:solidFill>
                  <a:latin typeface="Arial" charset="0"/>
                </a:defRPr>
              </a:lvl3pPr>
              <a:lvl4pPr marL="1600200" indent="-228600">
                <a:spcBef>
                  <a:spcPct val="20000"/>
                </a:spcBef>
                <a:buChar char="–"/>
                <a:defRPr sz="2400">
                  <a:solidFill>
                    <a:schemeClr val="tx1"/>
                  </a:solidFill>
                  <a:latin typeface="Arial" charset="0"/>
                </a:defRPr>
              </a:lvl4pPr>
              <a:lvl5pPr marL="2057400" indent="-228600">
                <a:spcBef>
                  <a:spcPct val="20000"/>
                </a:spcBef>
                <a:buChar char="»"/>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50000"/>
                </a:spcBef>
                <a:buFontTx/>
                <a:buNone/>
              </a:pPr>
              <a:r>
                <a:rPr lang="pt-BR" altLang="pt-BR" sz="1800"/>
                <a:t>LN</a:t>
              </a:r>
              <a:endParaRPr lang="pt-BR" altLang="pt-BR" sz="1400"/>
            </a:p>
          </p:txBody>
        </p:sp>
        <p:sp>
          <p:nvSpPr>
            <p:cNvPr id="53257" name="Text Box 11"/>
            <p:cNvSpPr txBox="1">
              <a:spLocks noChangeArrowheads="1"/>
            </p:cNvSpPr>
            <p:nvPr/>
          </p:nvSpPr>
          <p:spPr bwMode="auto">
            <a:xfrm>
              <a:off x="5644157" y="3529460"/>
              <a:ext cx="5762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4"/>
                </a:buBlip>
                <a:defRPr sz="30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600">
                  <a:solidFill>
                    <a:schemeClr val="tx1"/>
                  </a:solidFill>
                  <a:latin typeface="Arial" charset="0"/>
                </a:defRPr>
              </a:lvl3pPr>
              <a:lvl4pPr marL="1600200" indent="-228600">
                <a:spcBef>
                  <a:spcPct val="20000"/>
                </a:spcBef>
                <a:buChar char="–"/>
                <a:defRPr sz="2400">
                  <a:solidFill>
                    <a:schemeClr val="tx1"/>
                  </a:solidFill>
                  <a:latin typeface="Arial" charset="0"/>
                </a:defRPr>
              </a:lvl4pPr>
              <a:lvl5pPr marL="2057400" indent="-228600">
                <a:spcBef>
                  <a:spcPct val="20000"/>
                </a:spcBef>
                <a:buChar char="»"/>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50000"/>
                </a:spcBef>
                <a:buFontTx/>
                <a:buNone/>
              </a:pPr>
              <a:r>
                <a:rPr lang="pt-BR" altLang="pt-BR" sz="1800"/>
                <a:t>D                           </a:t>
              </a:r>
              <a:endParaRPr lang="pt-BR" altLang="pt-BR" sz="1400"/>
            </a:p>
          </p:txBody>
        </p:sp>
        <p:sp>
          <p:nvSpPr>
            <p:cNvPr id="53258" name="Text Box 12"/>
            <p:cNvSpPr txBox="1">
              <a:spLocks noChangeArrowheads="1"/>
            </p:cNvSpPr>
            <p:nvPr/>
          </p:nvSpPr>
          <p:spPr bwMode="auto">
            <a:xfrm>
              <a:off x="5717182" y="5617022"/>
              <a:ext cx="5762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Blip>
                  <a:blip r:embed="rId4"/>
                </a:buBlip>
                <a:defRPr sz="30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600">
                  <a:solidFill>
                    <a:schemeClr val="tx1"/>
                  </a:solidFill>
                  <a:latin typeface="Arial" charset="0"/>
                </a:defRPr>
              </a:lvl3pPr>
              <a:lvl4pPr marL="1600200" indent="-228600">
                <a:spcBef>
                  <a:spcPct val="20000"/>
                </a:spcBef>
                <a:buChar char="–"/>
                <a:defRPr sz="2400">
                  <a:solidFill>
                    <a:schemeClr val="tx1"/>
                  </a:solidFill>
                  <a:latin typeface="Arial" charset="0"/>
                </a:defRPr>
              </a:lvl4pPr>
              <a:lvl5pPr marL="2057400" indent="-228600">
                <a:spcBef>
                  <a:spcPct val="20000"/>
                </a:spcBef>
                <a:buChar char="»"/>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50000"/>
                </a:spcBef>
                <a:buFontTx/>
                <a:buNone/>
              </a:pPr>
              <a:r>
                <a:rPr lang="pt-BR" altLang="pt-BR" sz="1800"/>
                <a:t>L                           </a:t>
              </a:r>
              <a:endParaRPr lang="pt-BR" altLang="pt-BR" sz="1400"/>
            </a:p>
          </p:txBody>
        </p:sp>
      </p:grpSp>
      <p:sp>
        <p:nvSpPr>
          <p:cNvPr id="612365" name="Text Box 13"/>
          <p:cNvSpPr txBox="1">
            <a:spLocks noChangeArrowheads="1"/>
          </p:cNvSpPr>
          <p:nvPr/>
        </p:nvSpPr>
        <p:spPr bwMode="auto">
          <a:xfrm>
            <a:off x="2495303" y="3673004"/>
            <a:ext cx="29328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defRPr/>
            </a:pPr>
            <a:r>
              <a:rPr lang="pt-BR" sz="1800" dirty="0">
                <a:solidFill>
                  <a:schemeClr val="tx1"/>
                </a:solidFill>
                <a:latin typeface="Arial" panose="020B0604020202020204" pitchFamily="34" charset="0"/>
              </a:rPr>
              <a:t>Sendo </a:t>
            </a:r>
            <a:r>
              <a:rPr lang="pt-BR" sz="1800" dirty="0">
                <a:solidFill>
                  <a:schemeClr val="tx1"/>
                </a:solidFill>
                <a:effectLst>
                  <a:outerShdw blurRad="38100" dist="38100" dir="2700000" algn="tl">
                    <a:srgbClr val="C0C0C0"/>
                  </a:outerShdw>
                </a:effectLst>
                <a:latin typeface="Arial" panose="020B0604020202020204" pitchFamily="34" charset="0"/>
              </a:rPr>
              <a:t>D</a:t>
            </a:r>
            <a:r>
              <a:rPr lang="pt-BR" sz="1800" dirty="0">
                <a:solidFill>
                  <a:schemeClr val="tx1"/>
                </a:solidFill>
                <a:latin typeface="Arial" panose="020B0604020202020204" pitchFamily="34" charset="0"/>
              </a:rPr>
              <a:t> a distância medida </a:t>
            </a:r>
            <a:r>
              <a:rPr lang="pt-BR" sz="1800" dirty="0" smtClean="0">
                <a:solidFill>
                  <a:schemeClr val="tx1"/>
                </a:solidFill>
                <a:latin typeface="Arial" panose="020B0604020202020204" pitchFamily="34" charset="0"/>
              </a:rPr>
              <a:t>pelo instrumento</a:t>
            </a:r>
          </a:p>
        </p:txBody>
      </p:sp>
      <mc:AlternateContent xmlns:mc="http://schemas.openxmlformats.org/markup-compatibility/2006" xmlns:a14="http://schemas.microsoft.com/office/drawing/2010/main">
        <mc:Choice Requires="a14">
          <p:sp>
            <p:nvSpPr>
              <p:cNvPr id="3" name="CaixaDeTexto 2"/>
              <p:cNvSpPr txBox="1"/>
              <p:nvPr/>
            </p:nvSpPr>
            <p:spPr>
              <a:xfrm>
                <a:off x="2514600" y="2592884"/>
                <a:ext cx="2002151" cy="9499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𝑫</m:t>
                      </m:r>
                      <m:r>
                        <a:rPr lang="pt-BR" b="1" i="1" smtClean="0">
                          <a:latin typeface="Cambria Math" panose="02040503050406030204" pitchFamily="18" charset="0"/>
                          <a:ea typeface="Cambria Math" panose="02040503050406030204" pitchFamily="18" charset="0"/>
                        </a:rPr>
                        <m:t>=</m:t>
                      </m:r>
                      <m:r>
                        <a:rPr lang="pt-BR" b="1" i="1" smtClean="0">
                          <a:latin typeface="Cambria Math" panose="02040503050406030204" pitchFamily="18" charset="0"/>
                          <a:ea typeface="Cambria Math" panose="02040503050406030204" pitchFamily="18" charset="0"/>
                        </a:rPr>
                        <m:t>𝒄</m:t>
                      </m:r>
                      <m:r>
                        <a:rPr lang="pt-BR" b="1" i="1" smtClean="0">
                          <a:latin typeface="Cambria Math" panose="02040503050406030204" pitchFamily="18" charset="0"/>
                          <a:ea typeface="Cambria Math" panose="02040503050406030204" pitchFamily="18" charset="0"/>
                        </a:rPr>
                        <m:t>×</m:t>
                      </m:r>
                      <m:f>
                        <m:fPr>
                          <m:ctrlPr>
                            <a:rPr lang="pt-BR" b="1" i="1" smtClean="0">
                              <a:latin typeface="Cambria Math" panose="02040503050406030204" pitchFamily="18" charset="0"/>
                              <a:ea typeface="Cambria Math" panose="02040503050406030204" pitchFamily="18" charset="0"/>
                            </a:rPr>
                          </m:ctrlPr>
                        </m:fPr>
                        <m:num>
                          <m:r>
                            <a:rPr lang="pt-BR" b="1" i="1" smtClean="0">
                              <a:latin typeface="Cambria Math" panose="02040503050406030204" pitchFamily="18" charset="0"/>
                              <a:ea typeface="Cambria Math" panose="02040503050406030204" pitchFamily="18" charset="0"/>
                            </a:rPr>
                            <m:t>𝒕</m:t>
                          </m:r>
                        </m:num>
                        <m:den>
                          <m:r>
                            <a:rPr lang="pt-BR" b="1" i="1" smtClean="0">
                              <a:latin typeface="Cambria Math" panose="02040503050406030204" pitchFamily="18" charset="0"/>
                              <a:ea typeface="Cambria Math" panose="02040503050406030204" pitchFamily="18" charset="0"/>
                            </a:rPr>
                            <m:t>𝟐</m:t>
                          </m:r>
                        </m:den>
                      </m:f>
                    </m:oMath>
                  </m:oMathPara>
                </a14:m>
                <a:endParaRPr lang="pt-BR" dirty="0"/>
              </a:p>
            </p:txBody>
          </p:sp>
        </mc:Choice>
        <mc:Fallback xmlns="">
          <p:sp>
            <p:nvSpPr>
              <p:cNvPr id="3" name="CaixaDeTexto 2"/>
              <p:cNvSpPr txBox="1">
                <a:spLocks noRot="1" noChangeAspect="1" noMove="1" noResize="1" noEditPoints="1" noAdjustHandles="1" noChangeArrowheads="1" noChangeShapeType="1" noTextEdit="1"/>
              </p:cNvSpPr>
              <p:nvPr/>
            </p:nvSpPr>
            <p:spPr>
              <a:xfrm>
                <a:off x="2514600" y="2592884"/>
                <a:ext cx="2002151" cy="949940"/>
              </a:xfrm>
              <a:prstGeom prst="rect">
                <a:avLst/>
              </a:prstGeom>
              <a:blipFill rotWithShape="0">
                <a:blip r:embed="rId5"/>
                <a:stretch>
                  <a:fillRect/>
                </a:stretch>
              </a:blipFill>
            </p:spPr>
            <p:txBody>
              <a:bodyPr/>
              <a:lstStyle/>
              <a:p>
                <a:r>
                  <a:rPr lang="pt-BR">
                    <a:noFill/>
                  </a:rPr>
                  <a:t> </a:t>
                </a:r>
              </a:p>
            </p:txBody>
          </p:sp>
        </mc:Fallback>
      </mc:AlternateContent>
      <p:sp>
        <p:nvSpPr>
          <p:cNvPr id="16" name="Rectangle 2"/>
          <p:cNvSpPr txBox="1">
            <a:spLocks noChangeArrowheads="1"/>
          </p:cNvSpPr>
          <p:nvPr/>
        </p:nvSpPr>
        <p:spPr bwMode="auto">
          <a:xfrm>
            <a:off x="5629410" y="223083"/>
            <a:ext cx="4874543" cy="71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6405" tIns="52269" rIns="106405" bIns="52269" numCol="1" anchor="b" anchorCtr="0" compatLnSpc="1">
            <a:prstTxWarp prst="textNoShape">
              <a:avLst/>
            </a:prstTxWarp>
          </a:bodyPr>
          <a:lstStyle>
            <a:lvl1pPr algn="r" defTabSz="1074738" rtl="0" eaLnBrk="0" fontAlgn="base" hangingPunct="0">
              <a:lnSpc>
                <a:spcPct val="130000"/>
              </a:lnSpc>
              <a:spcBef>
                <a:spcPct val="0"/>
              </a:spcBef>
              <a:spcAft>
                <a:spcPct val="0"/>
              </a:spcAft>
              <a:defRPr sz="3000" b="1">
                <a:solidFill>
                  <a:schemeClr val="bg1"/>
                </a:solidFill>
                <a:latin typeface="+mj-lt"/>
                <a:ea typeface="+mj-ea"/>
                <a:cs typeface="+mj-cs"/>
              </a:defRPr>
            </a:lvl1pPr>
            <a:lvl2pPr algn="r" defTabSz="1074738" rtl="0" eaLnBrk="0" fontAlgn="base" hangingPunct="0">
              <a:lnSpc>
                <a:spcPct val="130000"/>
              </a:lnSpc>
              <a:spcBef>
                <a:spcPct val="0"/>
              </a:spcBef>
              <a:spcAft>
                <a:spcPct val="0"/>
              </a:spcAft>
              <a:defRPr sz="3000" b="1">
                <a:solidFill>
                  <a:schemeClr val="bg1"/>
                </a:solidFill>
                <a:latin typeface="Arial" charset="0"/>
              </a:defRPr>
            </a:lvl2pPr>
            <a:lvl3pPr algn="r" defTabSz="1074738" rtl="0" eaLnBrk="0" fontAlgn="base" hangingPunct="0">
              <a:lnSpc>
                <a:spcPct val="130000"/>
              </a:lnSpc>
              <a:spcBef>
                <a:spcPct val="0"/>
              </a:spcBef>
              <a:spcAft>
                <a:spcPct val="0"/>
              </a:spcAft>
              <a:defRPr sz="3000" b="1">
                <a:solidFill>
                  <a:schemeClr val="bg1"/>
                </a:solidFill>
                <a:latin typeface="Arial" charset="0"/>
              </a:defRPr>
            </a:lvl3pPr>
            <a:lvl4pPr algn="r" defTabSz="1074738" rtl="0" eaLnBrk="0" fontAlgn="base" hangingPunct="0">
              <a:lnSpc>
                <a:spcPct val="130000"/>
              </a:lnSpc>
              <a:spcBef>
                <a:spcPct val="0"/>
              </a:spcBef>
              <a:spcAft>
                <a:spcPct val="0"/>
              </a:spcAft>
              <a:defRPr sz="3000" b="1">
                <a:solidFill>
                  <a:schemeClr val="bg1"/>
                </a:solidFill>
                <a:latin typeface="Arial" charset="0"/>
              </a:defRPr>
            </a:lvl4pPr>
            <a:lvl5pPr algn="r" defTabSz="1074738" rtl="0" eaLnBrk="0" fontAlgn="base" hangingPunct="0">
              <a:lnSpc>
                <a:spcPct val="130000"/>
              </a:lnSpc>
              <a:spcBef>
                <a:spcPct val="0"/>
              </a:spcBef>
              <a:spcAft>
                <a:spcPct val="0"/>
              </a:spcAft>
              <a:defRPr sz="3000" b="1">
                <a:solidFill>
                  <a:schemeClr val="bg1"/>
                </a:solidFill>
                <a:latin typeface="Arial" charset="0"/>
              </a:defRPr>
            </a:lvl5pPr>
            <a:lvl6pPr marL="457200" algn="r" defTabSz="1074738" rtl="0" fontAlgn="base">
              <a:lnSpc>
                <a:spcPct val="130000"/>
              </a:lnSpc>
              <a:spcBef>
                <a:spcPct val="0"/>
              </a:spcBef>
              <a:spcAft>
                <a:spcPct val="0"/>
              </a:spcAft>
              <a:defRPr sz="3000" b="1">
                <a:solidFill>
                  <a:schemeClr val="bg1"/>
                </a:solidFill>
                <a:latin typeface="Arial" charset="0"/>
              </a:defRPr>
            </a:lvl6pPr>
            <a:lvl7pPr marL="914400" algn="r" defTabSz="1074738" rtl="0" fontAlgn="base">
              <a:lnSpc>
                <a:spcPct val="130000"/>
              </a:lnSpc>
              <a:spcBef>
                <a:spcPct val="0"/>
              </a:spcBef>
              <a:spcAft>
                <a:spcPct val="0"/>
              </a:spcAft>
              <a:defRPr sz="3000" b="1">
                <a:solidFill>
                  <a:schemeClr val="bg1"/>
                </a:solidFill>
                <a:latin typeface="Arial" charset="0"/>
              </a:defRPr>
            </a:lvl7pPr>
            <a:lvl8pPr marL="1371600" algn="r" defTabSz="1074738" rtl="0" fontAlgn="base">
              <a:lnSpc>
                <a:spcPct val="130000"/>
              </a:lnSpc>
              <a:spcBef>
                <a:spcPct val="0"/>
              </a:spcBef>
              <a:spcAft>
                <a:spcPct val="0"/>
              </a:spcAft>
              <a:defRPr sz="3000" b="1">
                <a:solidFill>
                  <a:schemeClr val="bg1"/>
                </a:solidFill>
                <a:latin typeface="Arial" charset="0"/>
              </a:defRPr>
            </a:lvl8pPr>
            <a:lvl9pPr marL="1828800" algn="r" defTabSz="1074738" rtl="0" fontAlgn="base">
              <a:lnSpc>
                <a:spcPct val="130000"/>
              </a:lnSpc>
              <a:spcBef>
                <a:spcPct val="0"/>
              </a:spcBef>
              <a:spcAft>
                <a:spcPct val="0"/>
              </a:spcAft>
              <a:defRPr sz="3000" b="1">
                <a:solidFill>
                  <a:schemeClr val="bg1"/>
                </a:solidFill>
                <a:latin typeface="Arial" charset="0"/>
              </a:defRPr>
            </a:lvl9pPr>
          </a:lstStyle>
          <a:p>
            <a:pPr eaLnBrk="1" hangingPunct="1"/>
            <a:r>
              <a:rPr lang="pt-BR" altLang="pt-BR" kern="0" smtClean="0"/>
              <a:t>Instrumentos de nível</a:t>
            </a:r>
            <a:endParaRPr lang="pt-BR" altLang="pt-BR" kern="0" dirty="0" smtClean="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26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3" grpId="0" animBg="1"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8" name="Rectangle 2"/>
          <p:cNvSpPr>
            <a:spLocks noGrp="1" noChangeArrowheads="1"/>
          </p:cNvSpPr>
          <p:nvPr>
            <p:ph type="title" idx="4294967295"/>
          </p:nvPr>
        </p:nvSpPr>
        <p:spPr>
          <a:xfrm>
            <a:off x="3013075" y="227013"/>
            <a:ext cx="7497763" cy="765175"/>
          </a:xfrm>
          <a:noFill/>
        </p:spPr>
        <p:txBody>
          <a:bodyPr lIns="106405" tIns="52269" rIns="106405" bIns="52269" anchor="b"/>
          <a:lstStyle/>
          <a:p>
            <a:pPr eaLnBrk="1" hangingPunct="1"/>
            <a:r>
              <a:rPr lang="pt-BR" altLang="pt-BR" smtClean="0"/>
              <a:t>Instrumentos de nível</a:t>
            </a:r>
          </a:p>
        </p:txBody>
      </p:sp>
      <p:sp>
        <p:nvSpPr>
          <p:cNvPr id="112643" name="Rectangle 3"/>
          <p:cNvSpPr>
            <a:spLocks noGrp="1" noChangeArrowheads="1"/>
          </p:cNvSpPr>
          <p:nvPr>
            <p:ph type="body" idx="4294967295"/>
          </p:nvPr>
        </p:nvSpPr>
        <p:spPr>
          <a:xfrm>
            <a:off x="2138635" y="1224732"/>
            <a:ext cx="8566026" cy="1872208"/>
          </a:xfrm>
          <a:noFill/>
        </p:spPr>
        <p:txBody>
          <a:bodyPr lIns="106405" tIns="52269" rIns="106405" bIns="52269"/>
          <a:lstStyle/>
          <a:p>
            <a:pPr eaLnBrk="1" hangingPunct="1"/>
            <a:r>
              <a:rPr lang="pt-BR" altLang="pt-BR" dirty="0" smtClean="0"/>
              <a:t>Transmissor de nível com elemento sensor para medição de nível</a:t>
            </a:r>
          </a:p>
          <a:p>
            <a:pPr lvl="1" eaLnBrk="1" hangingPunct="1"/>
            <a:r>
              <a:rPr lang="pt-BR" altLang="pt-BR" dirty="0" smtClean="0"/>
              <a:t>Radar (</a:t>
            </a:r>
            <a:r>
              <a:rPr lang="pt-BR" altLang="pt-BR" sz="2400" dirty="0" smtClean="0"/>
              <a:t>6 a 26 GHz)</a:t>
            </a:r>
          </a:p>
        </p:txBody>
      </p:sp>
      <p:pic>
        <p:nvPicPr>
          <p:cNvPr id="55300" name="Picture 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1853" y="3817020"/>
            <a:ext cx="2030412" cy="311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1" name="Picture 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28197" y="2921670"/>
            <a:ext cx="2601912" cy="401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26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3"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027"/>
          <p:cNvSpPr>
            <a:spLocks noGrp="1" noChangeArrowheads="1"/>
          </p:cNvSpPr>
          <p:nvPr>
            <p:ph type="body" idx="1"/>
          </p:nvPr>
        </p:nvSpPr>
        <p:spPr/>
        <p:txBody>
          <a:bodyPr/>
          <a:lstStyle/>
          <a:p>
            <a:pPr eaLnBrk="1" hangingPunct="1"/>
            <a:r>
              <a:rPr lang="pt-BR" altLang="pt-BR" b="1" u="sng" smtClean="0"/>
              <a:t>O que é NR?</a:t>
            </a:r>
          </a:p>
          <a:p>
            <a:pPr eaLnBrk="1" hangingPunct="1">
              <a:buFontTx/>
              <a:buNone/>
            </a:pPr>
            <a:r>
              <a:rPr lang="pt-BR" altLang="pt-BR" b="1" smtClean="0"/>
              <a:t>	</a:t>
            </a:r>
            <a:r>
              <a:rPr lang="pt-BR" altLang="pt-BR" smtClean="0"/>
              <a:t>NR significa norma regulamentadora</a:t>
            </a:r>
          </a:p>
          <a:p>
            <a:pPr eaLnBrk="1" hangingPunct="1">
              <a:buFontTx/>
              <a:buNone/>
            </a:pPr>
            <a:endParaRPr lang="pt-BR" altLang="pt-BR" b="1" smtClean="0"/>
          </a:p>
          <a:p>
            <a:pPr eaLnBrk="1" hangingPunct="1"/>
            <a:r>
              <a:rPr lang="pt-BR" altLang="pt-BR" b="1" u="sng" smtClean="0"/>
              <a:t>O que é uma norma regulamentadora?</a:t>
            </a:r>
          </a:p>
          <a:p>
            <a:pPr algn="just" eaLnBrk="1" hangingPunct="1">
              <a:buFontTx/>
              <a:buNone/>
            </a:pPr>
            <a:r>
              <a:rPr lang="pt-BR" altLang="pt-BR" b="1" smtClean="0"/>
              <a:t>	</a:t>
            </a:r>
            <a:r>
              <a:rPr lang="pt-BR" altLang="pt-BR" smtClean="0"/>
              <a:t>É uma norma complementar à lei, isto é, ela regulamenta a aplicação da lei. Tem enfoque na segurança.</a:t>
            </a:r>
          </a:p>
        </p:txBody>
      </p:sp>
      <p:sp>
        <p:nvSpPr>
          <p:cNvPr id="6147" name="Rectangle 1028"/>
          <p:cNvSpPr>
            <a:spLocks noChangeArrowheads="1"/>
          </p:cNvSpPr>
          <p:nvPr/>
        </p:nvSpPr>
        <p:spPr bwMode="auto">
          <a:xfrm>
            <a:off x="2351088" y="144463"/>
            <a:ext cx="8224837"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524" tIns="53762" rIns="107524" bIns="53762"/>
          <a:lstStyle>
            <a:lvl1pPr>
              <a:spcBef>
                <a:spcPct val="20000"/>
              </a:spcBef>
              <a:buBlip>
                <a:blip r:embed="rId3"/>
              </a:buBlip>
              <a:defRPr sz="30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600">
                <a:solidFill>
                  <a:schemeClr val="tx1"/>
                </a:solidFill>
                <a:latin typeface="Arial" charset="0"/>
              </a:defRPr>
            </a:lvl3pPr>
            <a:lvl4pPr marL="1600200" indent="-228600">
              <a:spcBef>
                <a:spcPct val="20000"/>
              </a:spcBef>
              <a:buChar char="–"/>
              <a:defRPr sz="2400">
                <a:solidFill>
                  <a:schemeClr val="tx1"/>
                </a:solidFill>
                <a:latin typeface="Arial" charset="0"/>
              </a:defRPr>
            </a:lvl4pPr>
            <a:lvl5pPr marL="2057400" indent="-228600">
              <a:spcBef>
                <a:spcPct val="20000"/>
              </a:spcBef>
              <a:buChar char="»"/>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pPr algn="r" eaLnBrk="1" hangingPunct="1">
              <a:lnSpc>
                <a:spcPct val="130000"/>
              </a:lnSpc>
              <a:spcBef>
                <a:spcPct val="0"/>
              </a:spcBef>
              <a:buFontTx/>
              <a:buNone/>
            </a:pPr>
            <a:r>
              <a:rPr lang="pt-BR" altLang="pt-BR" sz="2800">
                <a:solidFill>
                  <a:schemeClr val="bg1"/>
                </a:solidFill>
              </a:rPr>
              <a:t>Básico de Instrumentação e Controle - NR-13</a:t>
            </a:r>
            <a:endParaRPr lang="pt-BR" altLang="pt-BR">
              <a:solidFill>
                <a:schemeClr val="bg1"/>
              </a:solidFil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4691" name="Rectangle 3"/>
              <p:cNvSpPr>
                <a:spLocks noGrp="1" noChangeArrowheads="1"/>
              </p:cNvSpPr>
              <p:nvPr>
                <p:ph type="body" idx="4294967295"/>
              </p:nvPr>
            </p:nvSpPr>
            <p:spPr>
              <a:xfrm>
                <a:off x="3071813" y="1080715"/>
                <a:ext cx="7693596" cy="1944217"/>
              </a:xfrm>
              <a:noFill/>
            </p:spPr>
            <p:txBody>
              <a:bodyPr lIns="106405" tIns="52269" rIns="106405" bIns="52269"/>
              <a:lstStyle/>
              <a:p>
                <a:pPr marL="0" indent="0" eaLnBrk="1" hangingPunct="1">
                  <a:spcBef>
                    <a:spcPts val="0"/>
                  </a:spcBef>
                  <a:spcAft>
                    <a:spcPts val="1200"/>
                  </a:spcAft>
                  <a:buNone/>
                </a:pPr>
                <a:r>
                  <a:rPr lang="pt-BR" altLang="pt-BR" sz="2400" dirty="0" smtClean="0"/>
                  <a:t>TRANSMISSOR DE NÍVEL E INTERFACE UTILIZANDO ELEMENTO SENSOR TDR (Time Domain </a:t>
                </a:r>
                <a:r>
                  <a:rPr lang="pt-BR" altLang="pt-BR" sz="2400" dirty="0" err="1" smtClean="0"/>
                  <a:t>Reflectometry</a:t>
                </a:r>
                <a:r>
                  <a:rPr lang="pt-BR" altLang="pt-BR" sz="2400" dirty="0" smtClean="0"/>
                  <a:t>) 200kHz a 1,2 GHz</a:t>
                </a:r>
              </a:p>
              <a:p>
                <a:pPr marL="0" indent="0" eaLnBrk="1" hangingPunct="1">
                  <a:spcBef>
                    <a:spcPts val="0"/>
                  </a:spcBef>
                  <a:spcAft>
                    <a:spcPts val="1200"/>
                  </a:spcAft>
                  <a:buNone/>
                </a:pPr>
                <a14:m>
                  <m:oMath xmlns:m="http://schemas.openxmlformats.org/officeDocument/2006/math">
                    <m:r>
                      <a:rPr lang="pt-BR" altLang="pt-BR" sz="2000" i="1">
                        <a:latin typeface="Cambria Math" panose="02040503050406030204" pitchFamily="18" charset="0"/>
                      </a:rPr>
                      <m:t>𝐷</m:t>
                    </m:r>
                    <m:r>
                      <a:rPr lang="pt-BR" altLang="pt-BR" sz="2000" i="1">
                        <a:latin typeface="Cambria Math" panose="02040503050406030204" pitchFamily="18" charset="0"/>
                        <a:ea typeface="Cambria Math" panose="02040503050406030204" pitchFamily="18" charset="0"/>
                      </a:rPr>
                      <m:t>=</m:t>
                    </m:r>
                    <m:r>
                      <a:rPr lang="pt-BR" altLang="pt-BR" sz="2000" i="1">
                        <a:latin typeface="Cambria Math" panose="02040503050406030204" pitchFamily="18" charset="0"/>
                        <a:ea typeface="Cambria Math" panose="02040503050406030204" pitchFamily="18" charset="0"/>
                      </a:rPr>
                      <m:t>𝑐</m:t>
                    </m:r>
                    <m:r>
                      <a:rPr lang="pt-BR" altLang="pt-BR" sz="2000" i="1">
                        <a:latin typeface="Cambria Math" panose="02040503050406030204" pitchFamily="18" charset="0"/>
                        <a:ea typeface="Cambria Math" panose="02040503050406030204" pitchFamily="18" charset="0"/>
                      </a:rPr>
                      <m:t>×</m:t>
                    </m:r>
                    <m:f>
                      <m:fPr>
                        <m:type m:val="skw"/>
                        <m:ctrlPr>
                          <a:rPr lang="pt-BR" altLang="pt-BR" sz="2000" i="1">
                            <a:latin typeface="Cambria Math" panose="02040503050406030204" pitchFamily="18" charset="0"/>
                            <a:ea typeface="Cambria Math" panose="02040503050406030204" pitchFamily="18" charset="0"/>
                          </a:rPr>
                        </m:ctrlPr>
                      </m:fPr>
                      <m:num>
                        <m:r>
                          <a:rPr lang="pt-BR" altLang="pt-BR" sz="2000" i="1">
                            <a:latin typeface="Cambria Math" panose="02040503050406030204" pitchFamily="18" charset="0"/>
                            <a:ea typeface="Cambria Math" panose="02040503050406030204" pitchFamily="18" charset="0"/>
                          </a:rPr>
                          <m:t>𝑡</m:t>
                        </m:r>
                      </m:num>
                      <m:den>
                        <m:r>
                          <a:rPr lang="pt-BR" altLang="pt-BR" sz="2000" i="1">
                            <a:latin typeface="Cambria Math" panose="02040503050406030204" pitchFamily="18" charset="0"/>
                            <a:ea typeface="Cambria Math" panose="02040503050406030204" pitchFamily="18" charset="0"/>
                          </a:rPr>
                          <m:t>2</m:t>
                        </m:r>
                      </m:den>
                    </m:f>
                  </m:oMath>
                </a14:m>
                <a:r>
                  <a:rPr lang="pt-BR" altLang="pt-BR" sz="2000" dirty="0" smtClean="0"/>
                  <a:t>, onde: D= distancia; c= velocidade da luz; t =tempo</a:t>
                </a:r>
              </a:p>
            </p:txBody>
          </p:sp>
        </mc:Choice>
        <mc:Fallback xmlns="">
          <p:sp>
            <p:nvSpPr>
              <p:cNvPr id="114691" name="Rectangle 3"/>
              <p:cNvSpPr>
                <a:spLocks noGrp="1" noRot="1" noChangeAspect="1" noMove="1" noResize="1" noEditPoints="1" noAdjustHandles="1" noChangeArrowheads="1" noChangeShapeType="1" noTextEdit="1"/>
              </p:cNvSpPr>
              <p:nvPr>
                <p:ph type="body" idx="4294967295"/>
              </p:nvPr>
            </p:nvSpPr>
            <p:spPr>
              <a:xfrm>
                <a:off x="3071813" y="1080715"/>
                <a:ext cx="7693596" cy="1944217"/>
              </a:xfrm>
              <a:blipFill rotWithShape="0">
                <a:blip r:embed="rId3"/>
                <a:stretch>
                  <a:fillRect l="-1030" t="-1881" b="-22571"/>
                </a:stretch>
              </a:blipFill>
            </p:spPr>
            <p:txBody>
              <a:bodyPr/>
              <a:lstStyle/>
              <a:p>
                <a:r>
                  <a:rPr lang="pt-BR">
                    <a:noFill/>
                  </a:rPr>
                  <a:t> </a:t>
                </a:r>
              </a:p>
            </p:txBody>
          </p:sp>
        </mc:Fallback>
      </mc:AlternateContent>
      <p:pic>
        <p:nvPicPr>
          <p:cNvPr id="54276" name="Picture 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87637" y="3240956"/>
            <a:ext cx="2624137" cy="368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25540" y="3275881"/>
            <a:ext cx="6107113" cy="365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txBox="1">
            <a:spLocks noChangeArrowheads="1"/>
          </p:cNvSpPr>
          <p:nvPr/>
        </p:nvSpPr>
        <p:spPr bwMode="auto">
          <a:xfrm>
            <a:off x="5808117" y="247280"/>
            <a:ext cx="4874543" cy="71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6405" tIns="52269" rIns="106405" bIns="52269" numCol="1" anchor="b" anchorCtr="0" compatLnSpc="1">
            <a:prstTxWarp prst="textNoShape">
              <a:avLst/>
            </a:prstTxWarp>
          </a:bodyPr>
          <a:lstStyle>
            <a:lvl1pPr algn="r" defTabSz="1074738" rtl="0" eaLnBrk="0" fontAlgn="base" hangingPunct="0">
              <a:lnSpc>
                <a:spcPct val="130000"/>
              </a:lnSpc>
              <a:spcBef>
                <a:spcPct val="0"/>
              </a:spcBef>
              <a:spcAft>
                <a:spcPct val="0"/>
              </a:spcAft>
              <a:defRPr sz="3000" b="1">
                <a:solidFill>
                  <a:schemeClr val="bg1"/>
                </a:solidFill>
                <a:latin typeface="+mj-lt"/>
                <a:ea typeface="+mj-ea"/>
                <a:cs typeface="+mj-cs"/>
              </a:defRPr>
            </a:lvl1pPr>
            <a:lvl2pPr algn="r" defTabSz="1074738" rtl="0" eaLnBrk="0" fontAlgn="base" hangingPunct="0">
              <a:lnSpc>
                <a:spcPct val="130000"/>
              </a:lnSpc>
              <a:spcBef>
                <a:spcPct val="0"/>
              </a:spcBef>
              <a:spcAft>
                <a:spcPct val="0"/>
              </a:spcAft>
              <a:defRPr sz="3000" b="1">
                <a:solidFill>
                  <a:schemeClr val="bg1"/>
                </a:solidFill>
                <a:latin typeface="Arial" charset="0"/>
              </a:defRPr>
            </a:lvl2pPr>
            <a:lvl3pPr algn="r" defTabSz="1074738" rtl="0" eaLnBrk="0" fontAlgn="base" hangingPunct="0">
              <a:lnSpc>
                <a:spcPct val="130000"/>
              </a:lnSpc>
              <a:spcBef>
                <a:spcPct val="0"/>
              </a:spcBef>
              <a:spcAft>
                <a:spcPct val="0"/>
              </a:spcAft>
              <a:defRPr sz="3000" b="1">
                <a:solidFill>
                  <a:schemeClr val="bg1"/>
                </a:solidFill>
                <a:latin typeface="Arial" charset="0"/>
              </a:defRPr>
            </a:lvl3pPr>
            <a:lvl4pPr algn="r" defTabSz="1074738" rtl="0" eaLnBrk="0" fontAlgn="base" hangingPunct="0">
              <a:lnSpc>
                <a:spcPct val="130000"/>
              </a:lnSpc>
              <a:spcBef>
                <a:spcPct val="0"/>
              </a:spcBef>
              <a:spcAft>
                <a:spcPct val="0"/>
              </a:spcAft>
              <a:defRPr sz="3000" b="1">
                <a:solidFill>
                  <a:schemeClr val="bg1"/>
                </a:solidFill>
                <a:latin typeface="Arial" charset="0"/>
              </a:defRPr>
            </a:lvl4pPr>
            <a:lvl5pPr algn="r" defTabSz="1074738" rtl="0" eaLnBrk="0" fontAlgn="base" hangingPunct="0">
              <a:lnSpc>
                <a:spcPct val="130000"/>
              </a:lnSpc>
              <a:spcBef>
                <a:spcPct val="0"/>
              </a:spcBef>
              <a:spcAft>
                <a:spcPct val="0"/>
              </a:spcAft>
              <a:defRPr sz="3000" b="1">
                <a:solidFill>
                  <a:schemeClr val="bg1"/>
                </a:solidFill>
                <a:latin typeface="Arial" charset="0"/>
              </a:defRPr>
            </a:lvl5pPr>
            <a:lvl6pPr marL="457200" algn="r" defTabSz="1074738" rtl="0" fontAlgn="base">
              <a:lnSpc>
                <a:spcPct val="130000"/>
              </a:lnSpc>
              <a:spcBef>
                <a:spcPct val="0"/>
              </a:spcBef>
              <a:spcAft>
                <a:spcPct val="0"/>
              </a:spcAft>
              <a:defRPr sz="3000" b="1">
                <a:solidFill>
                  <a:schemeClr val="bg1"/>
                </a:solidFill>
                <a:latin typeface="Arial" charset="0"/>
              </a:defRPr>
            </a:lvl6pPr>
            <a:lvl7pPr marL="914400" algn="r" defTabSz="1074738" rtl="0" fontAlgn="base">
              <a:lnSpc>
                <a:spcPct val="130000"/>
              </a:lnSpc>
              <a:spcBef>
                <a:spcPct val="0"/>
              </a:spcBef>
              <a:spcAft>
                <a:spcPct val="0"/>
              </a:spcAft>
              <a:defRPr sz="3000" b="1">
                <a:solidFill>
                  <a:schemeClr val="bg1"/>
                </a:solidFill>
                <a:latin typeface="Arial" charset="0"/>
              </a:defRPr>
            </a:lvl7pPr>
            <a:lvl8pPr marL="1371600" algn="r" defTabSz="1074738" rtl="0" fontAlgn="base">
              <a:lnSpc>
                <a:spcPct val="130000"/>
              </a:lnSpc>
              <a:spcBef>
                <a:spcPct val="0"/>
              </a:spcBef>
              <a:spcAft>
                <a:spcPct val="0"/>
              </a:spcAft>
              <a:defRPr sz="3000" b="1">
                <a:solidFill>
                  <a:schemeClr val="bg1"/>
                </a:solidFill>
                <a:latin typeface="Arial" charset="0"/>
              </a:defRPr>
            </a:lvl8pPr>
            <a:lvl9pPr marL="1828800" algn="r" defTabSz="1074738" rtl="0" fontAlgn="base">
              <a:lnSpc>
                <a:spcPct val="130000"/>
              </a:lnSpc>
              <a:spcBef>
                <a:spcPct val="0"/>
              </a:spcBef>
              <a:spcAft>
                <a:spcPct val="0"/>
              </a:spcAft>
              <a:defRPr sz="3000" b="1">
                <a:solidFill>
                  <a:schemeClr val="bg1"/>
                </a:solidFill>
                <a:latin typeface="Arial" charset="0"/>
              </a:defRPr>
            </a:lvl9pPr>
          </a:lstStyle>
          <a:p>
            <a:pPr eaLnBrk="1" hangingPunct="1"/>
            <a:r>
              <a:rPr lang="pt-BR" altLang="pt-BR" kern="0" smtClean="0"/>
              <a:t>Instrumentos de nível</a:t>
            </a:r>
            <a:endParaRPr lang="pt-BR" altLang="pt-BR" kern="0" dirty="0" smtClean="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46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1" grpId="0" animBg="1"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2" name="Rectangle 2"/>
          <p:cNvSpPr>
            <a:spLocks noGrp="1" noChangeArrowheads="1"/>
          </p:cNvSpPr>
          <p:nvPr>
            <p:ph type="title" idx="4294967295"/>
          </p:nvPr>
        </p:nvSpPr>
        <p:spPr>
          <a:xfrm>
            <a:off x="1558925" y="360363"/>
            <a:ext cx="8820150" cy="504825"/>
          </a:xfrm>
        </p:spPr>
        <p:txBody>
          <a:bodyPr lIns="106405" tIns="52269" rIns="106405" bIns="52269" anchor="b"/>
          <a:lstStyle/>
          <a:p>
            <a:pPr eaLnBrk="1" hangingPunct="1"/>
            <a:r>
              <a:rPr lang="pt-BR" altLang="pt-BR" sz="2600" dirty="0" smtClean="0"/>
              <a:t>Instrumentos de nível e interface</a:t>
            </a:r>
          </a:p>
        </p:txBody>
      </p:sp>
      <p:pic>
        <p:nvPicPr>
          <p:cNvPr id="618500" name="Picture 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76069" y="4121474"/>
            <a:ext cx="5041106" cy="3555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5"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61" y="3456980"/>
            <a:ext cx="3540052" cy="4289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2" name="CaixaDeTexto 1"/>
              <p:cNvSpPr txBox="1"/>
              <p:nvPr/>
            </p:nvSpPr>
            <p:spPr>
              <a:xfrm>
                <a:off x="4943475" y="3120093"/>
                <a:ext cx="5294526" cy="336887"/>
              </a:xfrm>
              <a:prstGeom prst="rect">
                <a:avLst/>
              </a:prstGeom>
              <a:noFill/>
            </p:spPr>
            <p:txBody>
              <a:bodyPr wrap="none" lIns="0" tIns="0" rIns="0" bIns="0" rtlCol="0">
                <a:spAutoFit/>
              </a:bodyPr>
              <a:lstStyle/>
              <a:p>
                <a14:m>
                  <m:oMath xmlns:m="http://schemas.openxmlformats.org/officeDocument/2006/math">
                    <m:r>
                      <a:rPr lang="pt-BR" sz="2000" b="1" i="1" smtClean="0">
                        <a:latin typeface="Cambria Math" panose="02040503050406030204" pitchFamily="18" charset="0"/>
                      </a:rPr>
                      <m:t>𝑬</m:t>
                    </m:r>
                    <m:r>
                      <a:rPr lang="pt-BR" sz="2000" b="1" i="1" smtClean="0">
                        <a:latin typeface="Cambria Math" panose="02040503050406030204" pitchFamily="18" charset="0"/>
                      </a:rPr>
                      <m:t>=</m:t>
                    </m:r>
                    <m:sSub>
                      <m:sSubPr>
                        <m:ctrlPr>
                          <a:rPr lang="pt-BR" sz="2000" b="1" i="1" smtClean="0">
                            <a:latin typeface="Cambria Math" panose="02040503050406030204" pitchFamily="18" charset="0"/>
                          </a:rPr>
                        </m:ctrlPr>
                      </m:sSubPr>
                      <m:e>
                        <m:r>
                          <a:rPr lang="pt-BR" sz="2000" b="1" i="1" smtClean="0">
                            <a:latin typeface="Cambria Math" panose="02040503050406030204" pitchFamily="18" charset="0"/>
                          </a:rPr>
                          <m:t>𝑷</m:t>
                        </m:r>
                      </m:e>
                      <m:sub>
                        <m:r>
                          <a:rPr lang="pt-BR" sz="2000" b="1" i="1" smtClean="0">
                            <a:latin typeface="Cambria Math" panose="02040503050406030204" pitchFamily="18" charset="0"/>
                          </a:rPr>
                          <m:t>𝒇</m:t>
                        </m:r>
                      </m:sub>
                    </m:sSub>
                    <m:r>
                      <a:rPr lang="pt-BR" sz="2000" b="1" i="1" smtClean="0">
                        <a:latin typeface="Cambria Math" panose="02040503050406030204" pitchFamily="18" charset="0"/>
                      </a:rPr>
                      <m:t>=</m:t>
                    </m:r>
                    <m:r>
                      <a:rPr lang="pt-BR" sz="2000" b="1" i="1" smtClean="0">
                        <a:latin typeface="Cambria Math" panose="02040503050406030204" pitchFamily="18" charset="0"/>
                      </a:rPr>
                      <m:t>𝒎</m:t>
                    </m:r>
                    <m:r>
                      <a:rPr lang="pt-BR" sz="2000" b="1" i="1" smtClean="0">
                        <a:latin typeface="Cambria Math" panose="02040503050406030204" pitchFamily="18" charset="0"/>
                        <a:ea typeface="Cambria Math" panose="02040503050406030204" pitchFamily="18" charset="0"/>
                      </a:rPr>
                      <m:t>×</m:t>
                    </m:r>
                    <m:r>
                      <a:rPr lang="pt-BR" sz="2000" b="1" i="1" smtClean="0">
                        <a:latin typeface="Cambria Math" panose="02040503050406030204" pitchFamily="18" charset="0"/>
                        <a:ea typeface="Cambria Math" panose="02040503050406030204" pitchFamily="18" charset="0"/>
                      </a:rPr>
                      <m:t>𝒈</m:t>
                    </m:r>
                    <m:r>
                      <a:rPr lang="pt-BR" sz="2000" b="1" i="1" smtClean="0">
                        <a:latin typeface="Cambria Math" panose="02040503050406030204" pitchFamily="18" charset="0"/>
                        <a:ea typeface="Cambria Math" panose="02040503050406030204" pitchFamily="18" charset="0"/>
                      </a:rPr>
                      <m:t>=</m:t>
                    </m:r>
                    <m:r>
                      <a:rPr lang="pt-BR" sz="2000" b="1" i="1" smtClean="0">
                        <a:latin typeface="Cambria Math" panose="02040503050406030204" pitchFamily="18" charset="0"/>
                        <a:ea typeface="Cambria Math" panose="02040503050406030204" pitchFamily="18" charset="0"/>
                      </a:rPr>
                      <m:t>𝑽</m:t>
                    </m:r>
                    <m:r>
                      <a:rPr lang="pt-BR" sz="2000" b="1" i="1" smtClean="0">
                        <a:latin typeface="Cambria Math" panose="02040503050406030204" pitchFamily="18" charset="0"/>
                        <a:ea typeface="Cambria Math" panose="02040503050406030204" pitchFamily="18" charset="0"/>
                      </a:rPr>
                      <m:t>×</m:t>
                    </m:r>
                    <m:r>
                      <a:rPr lang="pt-BR" sz="2000" b="1" i="1" smtClean="0">
                        <a:latin typeface="Cambria Math" panose="02040503050406030204" pitchFamily="18" charset="0"/>
                        <a:ea typeface="Cambria Math" panose="02040503050406030204" pitchFamily="18" charset="0"/>
                      </a:rPr>
                      <m:t>𝝆</m:t>
                    </m:r>
                    <m:r>
                      <a:rPr lang="pt-BR" sz="2000" b="1" i="1" smtClean="0">
                        <a:latin typeface="Cambria Math" panose="02040503050406030204" pitchFamily="18" charset="0"/>
                        <a:ea typeface="Cambria Math" panose="02040503050406030204" pitchFamily="18" charset="0"/>
                      </a:rPr>
                      <m:t>×</m:t>
                    </m:r>
                    <m:r>
                      <a:rPr lang="pt-BR" sz="2000" b="1" i="1" smtClean="0">
                        <a:latin typeface="Cambria Math" panose="02040503050406030204" pitchFamily="18" charset="0"/>
                        <a:ea typeface="Cambria Math" panose="02040503050406030204" pitchFamily="18" charset="0"/>
                      </a:rPr>
                      <m:t>𝒈</m:t>
                    </m:r>
                    <m:r>
                      <a:rPr lang="pt-BR" sz="2000" b="1" i="1" smtClean="0">
                        <a:latin typeface="Cambria Math" panose="02040503050406030204" pitchFamily="18" charset="0"/>
                        <a:ea typeface="Cambria Math" panose="02040503050406030204" pitchFamily="18" charset="0"/>
                      </a:rPr>
                      <m:t>=</m:t>
                    </m:r>
                    <m:r>
                      <a:rPr lang="pt-BR" sz="2000" b="1" i="1" smtClean="0">
                        <a:latin typeface="Cambria Math" panose="02040503050406030204" pitchFamily="18" charset="0"/>
                        <a:ea typeface="Cambria Math" panose="02040503050406030204" pitchFamily="18" charset="0"/>
                      </a:rPr>
                      <m:t>𝑨</m:t>
                    </m:r>
                    <m:r>
                      <a:rPr lang="pt-BR" sz="2000" b="1" i="1" smtClean="0">
                        <a:latin typeface="Cambria Math" panose="02040503050406030204" pitchFamily="18" charset="0"/>
                        <a:ea typeface="Cambria Math" panose="02040503050406030204" pitchFamily="18" charset="0"/>
                      </a:rPr>
                      <m:t>×</m:t>
                    </m:r>
                    <m:r>
                      <a:rPr lang="pt-BR" sz="2000" b="1" i="1" smtClean="0">
                        <a:latin typeface="Cambria Math" panose="02040503050406030204" pitchFamily="18" charset="0"/>
                        <a:ea typeface="Cambria Math" panose="02040503050406030204" pitchFamily="18" charset="0"/>
                      </a:rPr>
                      <m:t>𝒉</m:t>
                    </m:r>
                    <m:r>
                      <a:rPr lang="pt-BR" sz="2000" b="1" i="1" smtClean="0">
                        <a:latin typeface="Cambria Math" panose="02040503050406030204" pitchFamily="18" charset="0"/>
                        <a:ea typeface="Cambria Math" panose="02040503050406030204" pitchFamily="18" charset="0"/>
                      </a:rPr>
                      <m:t>×</m:t>
                    </m:r>
                    <m:r>
                      <a:rPr lang="pt-BR" sz="2000" b="1" i="1" smtClean="0">
                        <a:latin typeface="Cambria Math" panose="02040503050406030204" pitchFamily="18" charset="0"/>
                        <a:ea typeface="Cambria Math" panose="02040503050406030204" pitchFamily="18" charset="0"/>
                      </a:rPr>
                      <m:t>𝝆</m:t>
                    </m:r>
                    <m:r>
                      <a:rPr lang="pt-BR" sz="2000" b="1" i="1" smtClean="0">
                        <a:latin typeface="Cambria Math" panose="02040503050406030204" pitchFamily="18" charset="0"/>
                        <a:ea typeface="Cambria Math" panose="02040503050406030204" pitchFamily="18" charset="0"/>
                      </a:rPr>
                      <m:t>×</m:t>
                    </m:r>
                    <m:r>
                      <a:rPr lang="pt-BR" sz="2000" b="1" i="1" smtClean="0">
                        <a:latin typeface="Cambria Math" panose="02040503050406030204" pitchFamily="18" charset="0"/>
                        <a:ea typeface="Cambria Math" panose="02040503050406030204" pitchFamily="18" charset="0"/>
                      </a:rPr>
                      <m:t>𝒈</m:t>
                    </m:r>
                  </m:oMath>
                </a14:m>
                <a:r>
                  <a:rPr lang="pt-BR" sz="2000" dirty="0" smtClean="0"/>
                  <a:t>  </a:t>
                </a:r>
                <a:endParaRPr lang="pt-BR" sz="2000" dirty="0"/>
              </a:p>
            </p:txBody>
          </p:sp>
        </mc:Choice>
        <mc:Fallback xmlns="">
          <p:sp>
            <p:nvSpPr>
              <p:cNvPr id="2" name="CaixaDeTexto 1"/>
              <p:cNvSpPr txBox="1">
                <a:spLocks noRot="1" noChangeAspect="1" noMove="1" noResize="1" noEditPoints="1" noAdjustHandles="1" noChangeArrowheads="1" noChangeShapeType="1" noTextEdit="1"/>
              </p:cNvSpPr>
              <p:nvPr/>
            </p:nvSpPr>
            <p:spPr>
              <a:xfrm>
                <a:off x="4943475" y="3120093"/>
                <a:ext cx="5294526" cy="336887"/>
              </a:xfrm>
              <a:prstGeom prst="rect">
                <a:avLst/>
              </a:prstGeom>
              <a:blipFill rotWithShape="0">
                <a:blip r:embed="rId5"/>
                <a:stretch>
                  <a:fillRect l="-1728" b="-29091"/>
                </a:stretch>
              </a:blipFill>
            </p:spPr>
            <p:txBody>
              <a:bodyPr/>
              <a:lstStyle/>
              <a:p>
                <a:r>
                  <a:rPr lang="pt-BR">
                    <a:noFill/>
                  </a:rPr>
                  <a:t> </a:t>
                </a:r>
              </a:p>
            </p:txBody>
          </p:sp>
        </mc:Fallback>
      </mc:AlternateContent>
      <p:sp>
        <p:nvSpPr>
          <p:cNvPr id="4" name="CaixaDeTexto 3"/>
          <p:cNvSpPr txBox="1"/>
          <p:nvPr/>
        </p:nvSpPr>
        <p:spPr>
          <a:xfrm>
            <a:off x="4872013" y="3560926"/>
            <a:ext cx="5185122" cy="400110"/>
          </a:xfrm>
          <a:prstGeom prst="rect">
            <a:avLst/>
          </a:prstGeom>
          <a:noFill/>
        </p:spPr>
        <p:txBody>
          <a:bodyPr wrap="square" rtlCol="0">
            <a:spAutoFit/>
          </a:bodyPr>
          <a:lstStyle/>
          <a:p>
            <a:r>
              <a:rPr lang="pt-BR" altLang="pt-BR" sz="2000" b="0" dirty="0">
                <a:solidFill>
                  <a:schemeClr val="tx1">
                    <a:lumMod val="95000"/>
                    <a:lumOff val="5000"/>
                  </a:schemeClr>
                </a:solidFill>
              </a:rPr>
              <a:t>onde, </a:t>
            </a:r>
            <a:r>
              <a:rPr lang="el-GR" altLang="pt-BR" sz="2000" b="0" dirty="0">
                <a:solidFill>
                  <a:schemeClr val="tx1">
                    <a:lumMod val="95000"/>
                    <a:lumOff val="5000"/>
                  </a:schemeClr>
                </a:solidFill>
                <a:cs typeface="Arial" charset="0"/>
              </a:rPr>
              <a:t>ρ</a:t>
            </a:r>
            <a:r>
              <a:rPr lang="pt-BR" altLang="pt-BR" sz="2000" b="0" dirty="0">
                <a:solidFill>
                  <a:schemeClr val="tx1">
                    <a:lumMod val="95000"/>
                    <a:lumOff val="5000"/>
                  </a:schemeClr>
                </a:solidFill>
              </a:rPr>
              <a:t>= massa específica e </a:t>
            </a:r>
            <a:r>
              <a:rPr lang="el-GR" altLang="pt-BR" sz="2000" b="0" dirty="0">
                <a:solidFill>
                  <a:schemeClr val="tx1">
                    <a:lumMod val="95000"/>
                    <a:lumOff val="5000"/>
                  </a:schemeClr>
                </a:solidFill>
                <a:cs typeface="Arial" charset="0"/>
              </a:rPr>
              <a:t>ρ</a:t>
            </a:r>
            <a:r>
              <a:rPr lang="pt-BR" altLang="pt-BR" sz="2000" b="0" dirty="0">
                <a:solidFill>
                  <a:schemeClr val="tx1">
                    <a:lumMod val="95000"/>
                    <a:lumOff val="5000"/>
                  </a:schemeClr>
                </a:solidFill>
              </a:rPr>
              <a:t> = m / </a:t>
            </a:r>
            <a:r>
              <a:rPr lang="pt-BR" altLang="pt-BR" sz="2000" b="0" dirty="0" smtClean="0">
                <a:solidFill>
                  <a:schemeClr val="tx1">
                    <a:lumMod val="95000"/>
                    <a:lumOff val="5000"/>
                  </a:schemeClr>
                </a:solidFill>
              </a:rPr>
              <a:t>V</a:t>
            </a:r>
            <a:endParaRPr lang="pt-BR" altLang="pt-BR" sz="2000" b="0" dirty="0">
              <a:solidFill>
                <a:schemeClr val="tx1">
                  <a:lumMod val="95000"/>
                  <a:lumOff val="5000"/>
                </a:schemeClr>
              </a:solidFill>
            </a:endParaRPr>
          </a:p>
        </p:txBody>
      </p:sp>
      <p:sp>
        <p:nvSpPr>
          <p:cNvPr id="104451" name="Rectangle 3"/>
          <p:cNvSpPr>
            <a:spLocks noGrp="1" noChangeArrowheads="1"/>
          </p:cNvSpPr>
          <p:nvPr>
            <p:ph type="body" idx="4294967295"/>
          </p:nvPr>
        </p:nvSpPr>
        <p:spPr>
          <a:xfrm>
            <a:off x="2567757" y="936625"/>
            <a:ext cx="7998643" cy="2520355"/>
          </a:xfrm>
          <a:noFill/>
        </p:spPr>
        <p:txBody>
          <a:bodyPr lIns="106405" tIns="52269" rIns="106405" bIns="52269"/>
          <a:lstStyle/>
          <a:p>
            <a:pPr marL="0" indent="0" eaLnBrk="1" hangingPunct="1">
              <a:spcBef>
                <a:spcPts val="0"/>
              </a:spcBef>
              <a:spcAft>
                <a:spcPts val="1200"/>
              </a:spcAft>
              <a:buNone/>
            </a:pPr>
            <a:r>
              <a:rPr lang="pt-BR" altLang="pt-BR" sz="2600" dirty="0" smtClean="0"/>
              <a:t>Transmissor tipo empuxo</a:t>
            </a:r>
          </a:p>
          <a:p>
            <a:pPr marL="0" indent="0" eaLnBrk="1" hangingPunct="1">
              <a:spcBef>
                <a:spcPts val="0"/>
              </a:spcBef>
              <a:spcAft>
                <a:spcPts val="1200"/>
              </a:spcAft>
              <a:buFontTx/>
              <a:buNone/>
            </a:pPr>
            <a:r>
              <a:rPr lang="pt-BR" altLang="pt-BR" sz="2000" dirty="0" smtClean="0"/>
              <a:t>Deslocador ou </a:t>
            </a:r>
            <a:r>
              <a:rPr lang="pt-BR" altLang="pt-BR" sz="2000" dirty="0" err="1" smtClean="0"/>
              <a:t>Displacer</a:t>
            </a:r>
            <a:r>
              <a:rPr lang="pt-BR" altLang="pt-BR" sz="2000" dirty="0" smtClean="0"/>
              <a:t>: O princípio de funcionamento é a força de empuxo exercida em um flutuador, baseado no enunciado por Arquimedes: “Todo corpo mergulhado em um fluido sofre uma força vertical dirigida de baixo para cima, igual ao peso do fluido deslocado”. A Força de Empuxo é definida como</a:t>
            </a:r>
            <a:r>
              <a:rPr lang="pt-BR" altLang="pt-BR" sz="2000" dirty="0"/>
              <a:t>:</a:t>
            </a:r>
            <a:endParaRPr lang="pt-BR" altLang="pt-BR" sz="2000" dirty="0" smtClean="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104451"/>
                                        </p:tgtEl>
                                        <p:attrNameLst>
                                          <p:attrName>style.visibility</p:attrName>
                                        </p:attrNameLst>
                                      </p:cBhvr>
                                      <p:to>
                                        <p:strVal val="visible"/>
                                      </p:to>
                                    </p:set>
                                    <p:anim to="" calcmode="lin" valueType="num">
                                      <p:cBhvr>
                                        <p:cTn id="7" dur="1" fill="hold"/>
                                        <p:tgtEl>
                                          <p:spTgt spid="104451"/>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618500"/>
                                        </p:tgtEl>
                                        <p:attrNameLst>
                                          <p:attrName>style.visibility</p:attrName>
                                        </p:attrNameLst>
                                      </p:cBhvr>
                                      <p:to>
                                        <p:strVal val="visible"/>
                                      </p:to>
                                    </p:set>
                                    <p:animEffect transition="in" filter="box(in)">
                                      <p:cBhvr>
                                        <p:cTn id="12" dur="500"/>
                                        <p:tgtEl>
                                          <p:spTgt spid="6185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1" grpId="0" animBg="1"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2286000" y="227013"/>
            <a:ext cx="8224838" cy="765175"/>
          </a:xfrm>
        </p:spPr>
        <p:txBody>
          <a:bodyPr/>
          <a:lstStyle/>
          <a:p>
            <a:pPr eaLnBrk="1" hangingPunct="1"/>
            <a:r>
              <a:rPr lang="pt-BR" altLang="pt-BR" smtClean="0"/>
              <a:t>Transmissor tipo empuxo em P-32</a:t>
            </a:r>
          </a:p>
        </p:txBody>
      </p:sp>
      <p:sp>
        <p:nvSpPr>
          <p:cNvPr id="57347" name="Rectangle 3"/>
          <p:cNvSpPr>
            <a:spLocks noGrp="1" noChangeArrowheads="1"/>
          </p:cNvSpPr>
          <p:nvPr>
            <p:ph type="body" idx="1"/>
          </p:nvPr>
        </p:nvSpPr>
        <p:spPr>
          <a:xfrm>
            <a:off x="2744788" y="1447800"/>
            <a:ext cx="7766050" cy="5791200"/>
          </a:xfrm>
        </p:spPr>
        <p:txBody>
          <a:bodyPr/>
          <a:lstStyle/>
          <a:p>
            <a:pPr eaLnBrk="1" hangingPunct="1"/>
            <a:endParaRPr lang="pt-BR" altLang="pt-BR" smtClean="0"/>
          </a:p>
        </p:txBody>
      </p:sp>
      <p:pic>
        <p:nvPicPr>
          <p:cNvPr id="57348" name="Picture 4" descr="DSC0206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138" y="1154113"/>
            <a:ext cx="8975725" cy="673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Rectangle 2"/>
          <p:cNvSpPr>
            <a:spLocks noGrp="1" noChangeArrowheads="1"/>
          </p:cNvSpPr>
          <p:nvPr>
            <p:ph type="title" idx="4294967295"/>
          </p:nvPr>
        </p:nvSpPr>
        <p:spPr>
          <a:xfrm>
            <a:off x="2286000" y="227013"/>
            <a:ext cx="8224838" cy="765175"/>
          </a:xfrm>
          <a:noFill/>
        </p:spPr>
        <p:txBody>
          <a:bodyPr lIns="91427" tIns="45714" rIns="91427" bIns="45714"/>
          <a:lstStyle/>
          <a:p>
            <a:pPr eaLnBrk="1" hangingPunct="1"/>
            <a:r>
              <a:rPr lang="pt-BR" altLang="pt-BR" sz="700" smtClean="0"/>
              <a:t/>
            </a:r>
            <a:br>
              <a:rPr lang="pt-BR" altLang="pt-BR" sz="700" smtClean="0"/>
            </a:br>
            <a:r>
              <a:rPr lang="pt-BR" altLang="pt-BR" sz="700" smtClean="0"/>
              <a:t> </a:t>
            </a:r>
            <a:r>
              <a:rPr lang="pt-BR" altLang="pt-BR" sz="2600" smtClean="0"/>
              <a:t>Instrumentos de nível e interface</a:t>
            </a:r>
            <a:r>
              <a:rPr lang="pt-BR" altLang="pt-BR" sz="1900" smtClean="0"/>
              <a:t> </a:t>
            </a:r>
            <a:r>
              <a:rPr lang="pt-BR" altLang="pt-BR" sz="900" smtClean="0"/>
              <a:t/>
            </a:r>
            <a:br>
              <a:rPr lang="pt-BR" altLang="pt-BR" sz="900" smtClean="0"/>
            </a:br>
            <a:r>
              <a:rPr lang="pt-BR" altLang="pt-BR" sz="900" smtClean="0"/>
              <a:t/>
            </a:r>
            <a:br>
              <a:rPr lang="pt-BR" altLang="pt-BR" sz="900" smtClean="0"/>
            </a:br>
            <a:endParaRPr lang="en-US" altLang="pt-BR" sz="900" smtClean="0"/>
          </a:p>
        </p:txBody>
      </p:sp>
      <p:sp>
        <p:nvSpPr>
          <p:cNvPr id="621571" name="Text Box 3"/>
          <p:cNvSpPr txBox="1">
            <a:spLocks noChangeArrowheads="1"/>
          </p:cNvSpPr>
          <p:nvPr/>
        </p:nvSpPr>
        <p:spPr bwMode="auto">
          <a:xfrm>
            <a:off x="2073275" y="984250"/>
            <a:ext cx="8115300" cy="199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510" tIns="53755" rIns="107510" bIns="53755">
            <a:spAutoFit/>
          </a:bodyP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eaLnBrk="1" hangingPunct="1">
              <a:buNone/>
            </a:pPr>
            <a:r>
              <a:rPr lang="pt-BR" altLang="pt-BR" sz="2800" dirty="0"/>
              <a:t>Transmissor de nível tipo </a:t>
            </a:r>
            <a:r>
              <a:rPr lang="pt-BR" altLang="pt-BR" sz="2800" dirty="0" err="1"/>
              <a:t>magnetostrictivo</a:t>
            </a:r>
            <a:endParaRPr lang="pt-BR" altLang="pt-BR" sz="2800" dirty="0"/>
          </a:p>
          <a:p>
            <a:pPr>
              <a:spcBef>
                <a:spcPct val="50000"/>
              </a:spcBef>
              <a:buFontTx/>
              <a:buNone/>
            </a:pPr>
            <a:r>
              <a:rPr lang="pt-BR" altLang="pt-BR" sz="2100" b="0" dirty="0"/>
              <a:t>A </a:t>
            </a:r>
            <a:r>
              <a:rPr lang="pt-BR" altLang="pt-BR" sz="2100" b="0" dirty="0" smtClean="0"/>
              <a:t>boia </a:t>
            </a:r>
            <a:r>
              <a:rPr lang="pt-BR" altLang="pt-BR" sz="2100" b="0" dirty="0"/>
              <a:t>magnética é dimensionada para ficar parcialmente submersa na água. Quando há variação de </a:t>
            </a:r>
            <a:r>
              <a:rPr lang="pt-BR" altLang="pt-BR" sz="2100" b="0" dirty="0" smtClean="0"/>
              <a:t>interface, </a:t>
            </a:r>
            <a:r>
              <a:rPr lang="pt-BR" altLang="pt-BR" sz="2100" b="0" dirty="0"/>
              <a:t>a </a:t>
            </a:r>
            <a:r>
              <a:rPr lang="pt-BR" altLang="pt-BR" sz="2100" b="0" dirty="0" smtClean="0"/>
              <a:t>boia </a:t>
            </a:r>
            <a:r>
              <a:rPr lang="pt-BR" altLang="pt-BR" sz="2100" b="0" dirty="0"/>
              <a:t>acompanha. Esta variação é sentida pela </a:t>
            </a:r>
            <a:r>
              <a:rPr lang="pt-BR" altLang="pt-BR" sz="2100" b="0" dirty="0" smtClean="0"/>
              <a:t>haste, </a:t>
            </a:r>
            <a:r>
              <a:rPr lang="pt-BR" altLang="pt-BR" sz="2100" b="0" dirty="0"/>
              <a:t>onde é criado um campo magnético contrário</a:t>
            </a:r>
            <a:r>
              <a:rPr lang="pt-BR" altLang="pt-BR" sz="1900" b="0" dirty="0"/>
              <a:t>. </a:t>
            </a:r>
          </a:p>
        </p:txBody>
      </p:sp>
      <p:pic>
        <p:nvPicPr>
          <p:cNvPr id="621572"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9275" y="3017838"/>
            <a:ext cx="3671888" cy="465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1573" name="Picture 8" descr="KM26 w AT200 Powerpoint"/>
          <p:cNvPicPr>
            <a:picLocks noChangeAspect="1" noChangeArrowheads="1"/>
          </p:cNvPicPr>
          <p:nvPr/>
        </p:nvPicPr>
        <p:blipFill>
          <a:blip r:embed="rId5">
            <a:clrChange>
              <a:clrFrom>
                <a:srgbClr val="42436D"/>
              </a:clrFrom>
              <a:clrTo>
                <a:srgbClr val="42436D">
                  <a:alpha val="0"/>
                </a:srgbClr>
              </a:clrTo>
            </a:clrChange>
            <a:extLst>
              <a:ext uri="{28A0092B-C50C-407E-A947-70E740481C1C}">
                <a14:useLocalDpi xmlns:a14="http://schemas.microsoft.com/office/drawing/2010/main" val="0"/>
              </a:ext>
            </a:extLst>
          </a:blip>
          <a:srcRect/>
          <a:stretch>
            <a:fillRect/>
          </a:stretch>
        </p:blipFill>
        <p:spPr bwMode="auto">
          <a:xfrm>
            <a:off x="5038725" y="2847975"/>
            <a:ext cx="1331913" cy="485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1574" name="Picture 9" descr="AT100 in EC Chamber"/>
          <p:cNvPicPr>
            <a:picLocks noChangeAspect="1" noChangeArrowheads="1"/>
          </p:cNvPicPr>
          <p:nvPr/>
        </p:nvPicPr>
        <p:blipFill>
          <a:blip r:embed="rId6">
            <a:extLst>
              <a:ext uri="{28A0092B-C50C-407E-A947-70E740481C1C}">
                <a14:useLocalDpi xmlns:a14="http://schemas.microsoft.com/office/drawing/2010/main" val="0"/>
              </a:ext>
            </a:extLst>
          </a:blip>
          <a:srcRect l="8511" t="4276" r="10638" b="3088"/>
          <a:stretch>
            <a:fillRect/>
          </a:stretch>
        </p:blipFill>
        <p:spPr bwMode="auto">
          <a:xfrm>
            <a:off x="3005138" y="2847975"/>
            <a:ext cx="1541462" cy="460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58370"/>
                                        </p:tgtEl>
                                        <p:attrNameLst>
                                          <p:attrName>style.visibility</p:attrName>
                                        </p:attrNameLst>
                                      </p:cBhvr>
                                      <p:to>
                                        <p:strVal val="visible"/>
                                      </p:to>
                                    </p:set>
                                    <p:animEffect transition="in" filter="barn(outVertical)">
                                      <p:cBhvr>
                                        <p:cTn id="7" dur="500"/>
                                        <p:tgtEl>
                                          <p:spTgt spid="58370"/>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621571"/>
                                        </p:tgtEl>
                                        <p:attrNameLst>
                                          <p:attrName>style.visibility</p:attrName>
                                        </p:attrNameLst>
                                      </p:cBhvr>
                                      <p:to>
                                        <p:strVal val="visible"/>
                                      </p:to>
                                    </p:set>
                                    <p:animEffect transition="in" filter="box(in)">
                                      <p:cBhvr>
                                        <p:cTn id="10" dur="500"/>
                                        <p:tgtEl>
                                          <p:spTgt spid="621571"/>
                                        </p:tgtEl>
                                      </p:cBhvr>
                                    </p:animEffect>
                                  </p:childTnLst>
                                </p:cTn>
                              </p:par>
                              <p:par>
                                <p:cTn id="11" presetID="4" presetClass="entr" presetSubtype="16" fill="hold" grpId="1" nodeType="withEffect">
                                  <p:stCondLst>
                                    <p:cond delay="0"/>
                                  </p:stCondLst>
                                  <p:childTnLst>
                                    <p:set>
                                      <p:cBhvr>
                                        <p:cTn id="12" dur="1" fill="hold">
                                          <p:stCondLst>
                                            <p:cond delay="0"/>
                                          </p:stCondLst>
                                        </p:cTn>
                                        <p:tgtEl>
                                          <p:spTgt spid="621571"/>
                                        </p:tgtEl>
                                        <p:attrNameLst>
                                          <p:attrName>style.visibility</p:attrName>
                                        </p:attrNameLst>
                                      </p:cBhvr>
                                      <p:to>
                                        <p:strVal val="visible"/>
                                      </p:to>
                                    </p:set>
                                    <p:animEffect transition="in" filter="box(in)">
                                      <p:cBhvr>
                                        <p:cTn id="13" dur="500"/>
                                        <p:tgtEl>
                                          <p:spTgt spid="621571"/>
                                        </p:tgtEl>
                                      </p:cBhvr>
                                    </p:animEffect>
                                  </p:childTnLst>
                                </p:cTn>
                              </p:par>
                              <p:par>
                                <p:cTn id="14" presetID="4" presetClass="entr" presetSubtype="16" fill="hold" nodeType="withEffect">
                                  <p:stCondLst>
                                    <p:cond delay="0"/>
                                  </p:stCondLst>
                                  <p:childTnLst>
                                    <p:set>
                                      <p:cBhvr>
                                        <p:cTn id="15" dur="1" fill="hold">
                                          <p:stCondLst>
                                            <p:cond delay="0"/>
                                          </p:stCondLst>
                                        </p:cTn>
                                        <p:tgtEl>
                                          <p:spTgt spid="621574"/>
                                        </p:tgtEl>
                                        <p:attrNameLst>
                                          <p:attrName>style.visibility</p:attrName>
                                        </p:attrNameLst>
                                      </p:cBhvr>
                                      <p:to>
                                        <p:strVal val="visible"/>
                                      </p:to>
                                    </p:set>
                                    <p:animEffect transition="in" filter="box(in)">
                                      <p:cBhvr>
                                        <p:cTn id="16" dur="500"/>
                                        <p:tgtEl>
                                          <p:spTgt spid="62157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16" fill="hold" nodeType="clickEffect">
                                  <p:stCondLst>
                                    <p:cond delay="0"/>
                                  </p:stCondLst>
                                  <p:childTnLst>
                                    <p:set>
                                      <p:cBhvr>
                                        <p:cTn id="20" dur="1" fill="hold">
                                          <p:stCondLst>
                                            <p:cond delay="0"/>
                                          </p:stCondLst>
                                        </p:cTn>
                                        <p:tgtEl>
                                          <p:spTgt spid="621573"/>
                                        </p:tgtEl>
                                        <p:attrNameLst>
                                          <p:attrName>style.visibility</p:attrName>
                                        </p:attrNameLst>
                                      </p:cBhvr>
                                      <p:to>
                                        <p:strVal val="visible"/>
                                      </p:to>
                                    </p:set>
                                    <p:animEffect transition="in" filter="box(in)">
                                      <p:cBhvr>
                                        <p:cTn id="21" dur="500"/>
                                        <p:tgtEl>
                                          <p:spTgt spid="621573"/>
                                        </p:tgtEl>
                                      </p:cBhvr>
                                    </p:animEffect>
                                  </p:childTnLst>
                                </p:cTn>
                              </p:par>
                              <p:par>
                                <p:cTn id="22" presetID="4" presetClass="entr" presetSubtype="16" fill="hold" nodeType="withEffect">
                                  <p:stCondLst>
                                    <p:cond delay="0"/>
                                  </p:stCondLst>
                                  <p:childTnLst>
                                    <p:set>
                                      <p:cBhvr>
                                        <p:cTn id="23" dur="1" fill="hold">
                                          <p:stCondLst>
                                            <p:cond delay="0"/>
                                          </p:stCondLst>
                                        </p:cTn>
                                        <p:tgtEl>
                                          <p:spTgt spid="621572"/>
                                        </p:tgtEl>
                                        <p:attrNameLst>
                                          <p:attrName>style.visibility</p:attrName>
                                        </p:attrNameLst>
                                      </p:cBhvr>
                                      <p:to>
                                        <p:strVal val="visible"/>
                                      </p:to>
                                    </p:set>
                                    <p:animEffect transition="in" filter="box(in)">
                                      <p:cBhvr>
                                        <p:cTn id="24" dur="500"/>
                                        <p:tgtEl>
                                          <p:spTgt spid="6215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0" grpId="0" autoUpdateAnimBg="0"/>
      <p:bldP spid="621571" grpId="0"/>
      <p:bldP spid="621571" grpId="1"/>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6" name="Picture 16" descr="P:\USB Files\Orion\Product Specialist Documents\Orion Images\jupiter-redesign-2006(2).png"/>
          <p:cNvPicPr>
            <a:picLocks noChangeAspect="1" noChangeArrowheads="1"/>
          </p:cNvPicPr>
          <p:nvPr/>
        </p:nvPicPr>
        <p:blipFill>
          <a:blip r:embed="rId3"/>
          <a:srcRect/>
          <a:stretch>
            <a:fillRect/>
          </a:stretch>
        </p:blipFill>
        <p:spPr bwMode="auto">
          <a:xfrm>
            <a:off x="9382125" y="1800225"/>
            <a:ext cx="1370013" cy="6048375"/>
          </a:xfrm>
          <a:prstGeom prst="rect">
            <a:avLst/>
          </a:prstGeom>
          <a:noFill/>
          <a:effectLst>
            <a:outerShdw blurRad="50800" dist="571500" dir="8940000" algn="ctr" rotWithShape="0">
              <a:srgbClr val="000000">
                <a:alpha val="12000"/>
              </a:srgbClr>
            </a:outerShdw>
          </a:effectLst>
        </p:spPr>
      </p:pic>
      <p:pic>
        <p:nvPicPr>
          <p:cNvPr id="27" name="Picture 2" descr="C:\Users\Product Specialist\Desktop\Orion Travel Files\USB Files\Orion\Product Specialist Documents\Orion Images\PowerPoint Presentation Graphics\DI Float.png"/>
          <p:cNvPicPr>
            <a:picLocks noChangeAspect="1" noChangeArrowheads="1"/>
          </p:cNvPicPr>
          <p:nvPr/>
        </p:nvPicPr>
        <p:blipFill>
          <a:blip r:embed="rId4"/>
          <a:srcRect/>
          <a:stretch>
            <a:fillRect/>
          </a:stretch>
        </p:blipFill>
        <p:spPr bwMode="auto">
          <a:xfrm>
            <a:off x="9848850" y="6526213"/>
            <a:ext cx="352425" cy="398462"/>
          </a:xfrm>
          <a:prstGeom prst="rect">
            <a:avLst/>
          </a:prstGeom>
          <a:noFill/>
          <a:effectLst>
            <a:outerShdw blurRad="50800" dist="546100" dir="9000000" algn="ctr" rotWithShape="0">
              <a:srgbClr val="000000">
                <a:alpha val="12000"/>
              </a:srgbClr>
            </a:outerShdw>
          </a:effectLst>
        </p:spPr>
      </p:pic>
      <p:pic>
        <p:nvPicPr>
          <p:cNvPr id="28" name="Picture 2" descr="C:\Users\Product Specialist\Desktop\Orion Travel Files\USB Files\Orion\Product Specialist Documents\Orion Images\PowerPoint Presentation Graphics\Green Magneto Signal blur.png"/>
          <p:cNvPicPr>
            <a:picLocks noChangeAspect="1" noChangeArrowheads="1"/>
          </p:cNvPicPr>
          <p:nvPr/>
        </p:nvPicPr>
        <p:blipFill>
          <a:blip r:embed="rId5"/>
          <a:srcRect/>
          <a:stretch>
            <a:fillRect/>
          </a:stretch>
        </p:blipFill>
        <p:spPr bwMode="auto">
          <a:xfrm>
            <a:off x="9761538" y="3457575"/>
            <a:ext cx="581025" cy="581025"/>
          </a:xfrm>
          <a:prstGeom prst="rect">
            <a:avLst/>
          </a:prstGeom>
          <a:noFill/>
          <a:effectLst>
            <a:outerShdw blurRad="50800" dist="533400" dir="9000000" algn="ctr" rotWithShape="0">
              <a:srgbClr val="000000">
                <a:alpha val="12000"/>
              </a:srgbClr>
            </a:outerShdw>
          </a:effectLst>
        </p:spPr>
      </p:pic>
      <p:pic>
        <p:nvPicPr>
          <p:cNvPr id="33" name="Picture 3" descr="C:\Users\Product Specialist\Desktop\Orion Travel Files\USB Files\Orion\Product Specialist Documents\Orion Images\PowerPoint Presentation Graphics\Red Magneto Signal blu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20263" y="6446838"/>
            <a:ext cx="58578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C:\Users\Product Specialist\Desktop\Orion Travel Files\USB Files\Orion\Product Specialist Documents\Orion Images\PowerPoint Presentation Graphics\Green Magneto Signal blur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72625" y="6297613"/>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4" name="Rectangle 2"/>
          <p:cNvSpPr>
            <a:spLocks noGrp="1" noChangeArrowheads="1"/>
          </p:cNvSpPr>
          <p:nvPr>
            <p:ph type="title" idx="4294967295"/>
          </p:nvPr>
        </p:nvSpPr>
        <p:spPr>
          <a:xfrm>
            <a:off x="538163" y="215900"/>
            <a:ext cx="9675812" cy="649288"/>
          </a:xfrm>
        </p:spPr>
        <p:txBody>
          <a:bodyPr lIns="91427" tIns="45714" rIns="91427" bIns="45714"/>
          <a:lstStyle/>
          <a:p>
            <a:pPr eaLnBrk="1" hangingPunct="1"/>
            <a:r>
              <a:rPr lang="pt-BR" altLang="pt-BR" sz="700" dirty="0" smtClean="0"/>
              <a:t/>
            </a:r>
            <a:br>
              <a:rPr lang="pt-BR" altLang="pt-BR" sz="700" dirty="0" smtClean="0"/>
            </a:br>
            <a:r>
              <a:rPr lang="pt-BR" altLang="pt-BR" sz="700" dirty="0" smtClean="0"/>
              <a:t> </a:t>
            </a:r>
            <a:r>
              <a:rPr lang="pt-BR" altLang="pt-BR" sz="2600" dirty="0" smtClean="0"/>
              <a:t>Instrumentos de nível e interface</a:t>
            </a:r>
            <a:r>
              <a:rPr lang="pt-BR" altLang="pt-BR" sz="1900" dirty="0" smtClean="0"/>
              <a:t> </a:t>
            </a:r>
            <a:r>
              <a:rPr lang="pt-BR" altLang="pt-BR" sz="900" dirty="0" smtClean="0"/>
              <a:t/>
            </a:r>
            <a:br>
              <a:rPr lang="pt-BR" altLang="pt-BR" sz="900" dirty="0" smtClean="0"/>
            </a:br>
            <a:r>
              <a:rPr lang="pt-BR" altLang="pt-BR" sz="900" dirty="0" smtClean="0"/>
              <a:t/>
            </a:r>
            <a:br>
              <a:rPr lang="pt-BR" altLang="pt-BR" sz="900" dirty="0" smtClean="0"/>
            </a:br>
            <a:endParaRPr lang="en-US" altLang="pt-BR" sz="900" dirty="0" smtClean="0"/>
          </a:p>
        </p:txBody>
      </p:sp>
      <p:sp>
        <p:nvSpPr>
          <p:cNvPr id="104451" name="Rectangle 3"/>
          <p:cNvSpPr>
            <a:spLocks noChangeArrowheads="1"/>
          </p:cNvSpPr>
          <p:nvPr/>
        </p:nvSpPr>
        <p:spPr bwMode="auto">
          <a:xfrm>
            <a:off x="2855789" y="1152525"/>
            <a:ext cx="6535861" cy="4968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405" tIns="52269" rIns="106405" bIns="52269"/>
          <a:lstStyle>
            <a:lvl1pPr marL="403225" indent="-403225" defTabSz="1074738">
              <a:spcBef>
                <a:spcPct val="20000"/>
              </a:spcBef>
              <a:buBlip>
                <a:blip r:embed="rId8"/>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344613" indent="-269875"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marL="0" indent="0" eaLnBrk="1" hangingPunct="1">
              <a:spcBef>
                <a:spcPts val="0"/>
              </a:spcBef>
              <a:spcAft>
                <a:spcPts val="1200"/>
              </a:spcAft>
              <a:buNone/>
            </a:pPr>
            <a:r>
              <a:rPr lang="pt-BR" altLang="pt-BR" sz="2600" b="0" dirty="0"/>
              <a:t>Transmissor de Nível tipo </a:t>
            </a:r>
            <a:r>
              <a:rPr lang="pt-BR" altLang="pt-BR" sz="2600" b="0" dirty="0" err="1" smtClean="0"/>
              <a:t>Magnetostrictivo</a:t>
            </a:r>
            <a:endParaRPr lang="pt-BR" altLang="pt-BR" sz="2600" b="0" dirty="0"/>
          </a:p>
          <a:p>
            <a:pPr eaLnBrk="1" hangingPunct="1">
              <a:spcBef>
                <a:spcPts val="0"/>
              </a:spcBef>
              <a:spcAft>
                <a:spcPts val="1200"/>
              </a:spcAft>
              <a:buFont typeface="Arial" panose="020B0604020202020204" pitchFamily="34" charset="0"/>
              <a:buChar char="•"/>
            </a:pPr>
            <a:r>
              <a:rPr lang="pt-BR" altLang="pt-BR" sz="2000" b="0" dirty="0" smtClean="0"/>
              <a:t>A </a:t>
            </a:r>
            <a:r>
              <a:rPr lang="pt-BR" altLang="pt-BR" sz="2000" b="0" dirty="0" err="1"/>
              <a:t>bóia</a:t>
            </a:r>
            <a:r>
              <a:rPr lang="pt-BR" altLang="pt-BR" sz="2000" b="0" dirty="0"/>
              <a:t> magnética é dimensionada para ficar parcialmente submersa na </a:t>
            </a:r>
            <a:r>
              <a:rPr lang="pt-BR" altLang="pt-BR" sz="2000" b="0" dirty="0" smtClean="0"/>
              <a:t>água;</a:t>
            </a:r>
          </a:p>
          <a:p>
            <a:pPr eaLnBrk="1" hangingPunct="1">
              <a:buFont typeface="Arial" panose="020B0604020202020204" pitchFamily="34" charset="0"/>
              <a:buChar char="•"/>
            </a:pPr>
            <a:r>
              <a:rPr lang="pt-BR" altLang="pt-BR" sz="2000" b="0" dirty="0" smtClean="0"/>
              <a:t>O </a:t>
            </a:r>
            <a:r>
              <a:rPr lang="pt-BR" altLang="pt-BR" sz="2000" b="0" dirty="0"/>
              <a:t>transmissor emite sinais de pulsos de baixa tensão </a:t>
            </a:r>
            <a:r>
              <a:rPr lang="pt-BR" altLang="pt-BR" sz="2000" b="0" dirty="0" smtClean="0"/>
              <a:t>à </a:t>
            </a:r>
            <a:r>
              <a:rPr lang="pt-BR" altLang="pt-BR" sz="2000" b="0" dirty="0"/>
              <a:t>velocidade da luz ao longo da </a:t>
            </a:r>
            <a:r>
              <a:rPr lang="pt-BR" altLang="pt-BR" sz="2000" b="0" dirty="0" smtClean="0"/>
              <a:t>sonda;</a:t>
            </a:r>
          </a:p>
          <a:p>
            <a:pPr eaLnBrk="1" hangingPunct="1">
              <a:buFont typeface="Arial" panose="020B0604020202020204" pitchFamily="34" charset="0"/>
              <a:buChar char="•"/>
            </a:pPr>
            <a:r>
              <a:rPr lang="pt-BR" altLang="pt-BR" sz="2000" b="0" dirty="0" smtClean="0"/>
              <a:t>O </a:t>
            </a:r>
            <a:r>
              <a:rPr lang="pt-BR" altLang="pt-BR" sz="2000" b="0" dirty="0"/>
              <a:t>campo magnético gerado pela </a:t>
            </a:r>
            <a:r>
              <a:rPr lang="pt-BR" altLang="pt-BR" sz="2000" b="0" dirty="0" err="1"/>
              <a:t>bóia</a:t>
            </a:r>
            <a:r>
              <a:rPr lang="pt-BR" altLang="pt-BR" sz="2000" b="0" dirty="0"/>
              <a:t> cria uma inversão no </a:t>
            </a:r>
            <a:r>
              <a:rPr lang="pt-BR" altLang="pt-BR" sz="2000" b="0" dirty="0" smtClean="0"/>
              <a:t>pulso;</a:t>
            </a:r>
          </a:p>
          <a:p>
            <a:pPr eaLnBrk="1" hangingPunct="1">
              <a:buFont typeface="Arial" panose="020B0604020202020204" pitchFamily="34" charset="0"/>
              <a:buChar char="•"/>
            </a:pPr>
            <a:r>
              <a:rPr lang="pt-BR" altLang="pt-BR" sz="2000" b="0" dirty="0" smtClean="0"/>
              <a:t>A </a:t>
            </a:r>
            <a:r>
              <a:rPr lang="pt-BR" altLang="pt-BR" sz="2000" b="0" dirty="0"/>
              <a:t>torção do pulso inicia uma onda mecânica que se desloca à velocidade do som de volta para o sensor </a:t>
            </a:r>
            <a:r>
              <a:rPr lang="pt-BR" altLang="pt-BR" sz="2000" b="0" dirty="0" err="1" smtClean="0"/>
              <a:t>piezoelétrico</a:t>
            </a:r>
            <a:r>
              <a:rPr lang="pt-BR" altLang="pt-BR" sz="2000" b="0" dirty="0" smtClean="0"/>
              <a:t>;</a:t>
            </a:r>
          </a:p>
          <a:p>
            <a:pPr eaLnBrk="1" hangingPunct="1">
              <a:buFont typeface="Arial" panose="020B0604020202020204" pitchFamily="34" charset="0"/>
              <a:buChar char="•"/>
            </a:pPr>
            <a:r>
              <a:rPr lang="pt-BR" altLang="pt-BR" sz="2000" b="0" dirty="0" smtClean="0"/>
              <a:t>O </a:t>
            </a:r>
            <a:r>
              <a:rPr lang="pt-BR" altLang="pt-BR" sz="2000" b="0" dirty="0"/>
              <a:t>circuito de processamento interno interpreta a relação distância/tempo e calcula o nível com precisão.</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59394"/>
                                        </p:tgtEl>
                                        <p:attrNameLst>
                                          <p:attrName>style.visibility</p:attrName>
                                        </p:attrNameLst>
                                      </p:cBhvr>
                                      <p:to>
                                        <p:strVal val="visible"/>
                                      </p:to>
                                    </p:set>
                                    <p:animEffect transition="in" filter="barn(outVertical)">
                                      <p:cBhvr>
                                        <p:cTn id="7" dur="500"/>
                                        <p:tgtEl>
                                          <p:spTgt spid="593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grpId="0" nodeType="clickEffect">
                                  <p:stCondLst>
                                    <p:cond delay="0"/>
                                  </p:stCondLst>
                                  <p:childTnLst>
                                    <p:set>
                                      <p:cBhvr>
                                        <p:cTn id="11" dur="1" fill="hold">
                                          <p:stCondLst>
                                            <p:cond delay="499"/>
                                          </p:stCondLst>
                                        </p:cTn>
                                        <p:tgtEl>
                                          <p:spTgt spid="104451"/>
                                        </p:tgtEl>
                                        <p:attrNameLst>
                                          <p:attrName>style.visibility</p:attrName>
                                        </p:attrNameLst>
                                      </p:cBhvr>
                                      <p:to>
                                        <p:strVal val="visible"/>
                                      </p:to>
                                    </p:set>
                                    <p:anim to="" calcmode="lin" valueType="num">
                                      <p:cBhvr>
                                        <p:cTn id="12" dur="1" fill="hold"/>
                                        <p:tgtEl>
                                          <p:spTgt spid="104451"/>
                                        </p:tgtEl>
                                        <p:attrNameLst>
                                          <p:attrName/>
                                        </p:attrNameLst>
                                      </p:cBhvr>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42" presetClass="path" presetSubtype="0" repeatCount="indefinite" fill="hold" nodeType="withEffect">
                                  <p:stCondLst>
                                    <p:cond delay="0"/>
                                  </p:stCondLst>
                                  <p:endCondLst>
                                    <p:cond evt="onNext" delay="0">
                                      <p:tgtEl>
                                        <p:sldTgt/>
                                      </p:tgtEl>
                                    </p:cond>
                                  </p:endCondLst>
                                  <p:childTnLst>
                                    <p:animMotion origin="layout" path="M 1.94444E-6 5.55112E-17 L 1.94444E-6 0.36181 " pathEditMode="relative" rAng="0" ptsTypes="AA">
                                      <p:cBhvr>
                                        <p:cTn id="18" dur="2000" fill="hold"/>
                                        <p:tgtEl>
                                          <p:spTgt spid="28"/>
                                        </p:tgtEl>
                                        <p:attrNameLst>
                                          <p:attrName>ppt_x</p:attrName>
                                          <p:attrName>ppt_y</p:attrName>
                                        </p:attrNameLst>
                                      </p:cBhvr>
                                      <p:rCtr x="0" y="18100"/>
                                    </p:animMotion>
                                  </p:childTnLst>
                                </p:cTn>
                              </p:par>
                              <p:par>
                                <p:cTn id="19" presetID="1" presetClass="entr" presetSubtype="0" fill="hold" nodeType="withEffect">
                                  <p:stCondLst>
                                    <p:cond delay="2000"/>
                                  </p:stCondLst>
                                  <p:childTnLst>
                                    <p:set>
                                      <p:cBhvr>
                                        <p:cTn id="20" dur="1" fill="hold">
                                          <p:stCondLst>
                                            <p:cond delay="0"/>
                                          </p:stCondLst>
                                        </p:cTn>
                                        <p:tgtEl>
                                          <p:spTgt spid="33"/>
                                        </p:tgtEl>
                                        <p:attrNameLst>
                                          <p:attrName>style.visibility</p:attrName>
                                        </p:attrNameLst>
                                      </p:cBhvr>
                                      <p:to>
                                        <p:strVal val="visible"/>
                                      </p:to>
                                    </p:set>
                                  </p:childTnLst>
                                </p:cTn>
                              </p:par>
                              <p:par>
                                <p:cTn id="21" presetID="64" presetClass="path" presetSubtype="0" repeatCount="indefinite" fill="hold" nodeType="withEffect">
                                  <p:stCondLst>
                                    <p:cond delay="2000"/>
                                  </p:stCondLst>
                                  <p:endCondLst>
                                    <p:cond evt="onNext" delay="0">
                                      <p:tgtEl>
                                        <p:sldTgt/>
                                      </p:tgtEl>
                                    </p:cond>
                                  </p:endCondLst>
                                  <p:childTnLst>
                                    <p:animMotion origin="layout" path="M -4.44444E-6 -2.59259E-6 L -4.44444E-6 -0.37592 " pathEditMode="relative" rAng="0" ptsTypes="AA">
                                      <p:cBhvr>
                                        <p:cTn id="22" dur="2000" fill="hold"/>
                                        <p:tgtEl>
                                          <p:spTgt spid="33"/>
                                        </p:tgtEl>
                                        <p:attrNameLst>
                                          <p:attrName>ppt_x</p:attrName>
                                          <p:attrName>ppt_y</p:attrName>
                                        </p:attrNameLst>
                                      </p:cBhvr>
                                      <p:rCtr x="0" y="-18800"/>
                                    </p:animMotion>
                                  </p:childTnLst>
                                </p:cTn>
                              </p:par>
                              <p:par>
                                <p:cTn id="23" presetID="1" presetClass="entr" presetSubtype="0" fill="hold" nodeType="withEffect">
                                  <p:stCondLst>
                                    <p:cond delay="2000"/>
                                  </p:stCondLst>
                                  <p:childTnLst>
                                    <p:set>
                                      <p:cBhvr>
                                        <p:cTn id="24" dur="1" fill="hold">
                                          <p:stCondLst>
                                            <p:cond delay="0"/>
                                          </p:stCondLst>
                                        </p:cTn>
                                        <p:tgtEl>
                                          <p:spTgt spid="1026"/>
                                        </p:tgtEl>
                                        <p:attrNameLst>
                                          <p:attrName>style.visibility</p:attrName>
                                        </p:attrNameLst>
                                      </p:cBhvr>
                                      <p:to>
                                        <p:strVal val="visible"/>
                                      </p:to>
                                    </p:set>
                                  </p:childTnLst>
                                </p:cTn>
                              </p:par>
                              <p:par>
                                <p:cTn id="25" presetID="42" presetClass="path" presetSubtype="0" repeatCount="indefinite" fill="hold" nodeType="withEffect">
                                  <p:stCondLst>
                                    <p:cond delay="2000"/>
                                  </p:stCondLst>
                                  <p:endCondLst>
                                    <p:cond evt="onNext" delay="0">
                                      <p:tgtEl>
                                        <p:sldTgt/>
                                      </p:tgtEl>
                                    </p:cond>
                                  </p:endCondLst>
                                  <p:childTnLst>
                                    <p:animMotion origin="layout" path="M 0 0  L 0 0.33333  E" pathEditMode="relative" ptsTypes="">
                                      <p:cBhvr>
                                        <p:cTn id="26" dur="2000" fill="hold"/>
                                        <p:tgtEl>
                                          <p:spTgt spid="102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4" grpId="0" autoUpdateAnimBg="0"/>
      <p:bldP spid="104451" grpId="0" animBg="1"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8" name="Rectangle 2"/>
          <p:cNvSpPr>
            <a:spLocks noGrp="1" noChangeArrowheads="1"/>
          </p:cNvSpPr>
          <p:nvPr>
            <p:ph type="title" idx="4294967295"/>
          </p:nvPr>
        </p:nvSpPr>
        <p:spPr>
          <a:xfrm>
            <a:off x="3013075" y="227013"/>
            <a:ext cx="7497763" cy="765175"/>
          </a:xfrm>
          <a:noFill/>
        </p:spPr>
        <p:txBody>
          <a:bodyPr lIns="106405" tIns="52269" rIns="106405" bIns="52269" anchor="b"/>
          <a:lstStyle/>
          <a:p>
            <a:pPr eaLnBrk="1" hangingPunct="1"/>
            <a:r>
              <a:rPr lang="pt-BR" altLang="pt-BR" smtClean="0"/>
              <a:t>Instrumentos de nível e interface</a:t>
            </a:r>
          </a:p>
        </p:txBody>
      </p:sp>
      <p:sp>
        <p:nvSpPr>
          <p:cNvPr id="622595" name="Text Box 79"/>
          <p:cNvSpPr txBox="1">
            <a:spLocks noChangeArrowheads="1"/>
          </p:cNvSpPr>
          <p:nvPr/>
        </p:nvSpPr>
        <p:spPr bwMode="auto">
          <a:xfrm>
            <a:off x="3197560" y="1152724"/>
            <a:ext cx="7128791" cy="635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square" lIns="126437" tIns="63219" rIns="126437" bIns="63219">
            <a:spAutoFit/>
          </a:bodyPr>
          <a:lstStyle>
            <a:lvl1pPr defTabSz="1074738">
              <a:spcBef>
                <a:spcPct val="20000"/>
              </a:spcBef>
              <a:buBlip>
                <a:blip r:embed="rId4"/>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ts val="0"/>
              </a:spcBef>
              <a:buNone/>
            </a:pPr>
            <a:r>
              <a:rPr lang="pt-BR" altLang="pt-BR" sz="3300" dirty="0" smtClean="0"/>
              <a:t>Transmissor </a:t>
            </a:r>
            <a:r>
              <a:rPr lang="pt-BR" altLang="pt-BR" sz="3300" dirty="0"/>
              <a:t>de nível capacitivo</a:t>
            </a:r>
            <a:endParaRPr lang="en-US" altLang="pt-BR" sz="3300" dirty="0"/>
          </a:p>
        </p:txBody>
      </p:sp>
      <p:sp>
        <p:nvSpPr>
          <p:cNvPr id="60420" name="Line 80"/>
          <p:cNvSpPr>
            <a:spLocks noChangeShapeType="1"/>
          </p:cNvSpPr>
          <p:nvPr/>
        </p:nvSpPr>
        <p:spPr bwMode="auto">
          <a:xfrm flipV="1">
            <a:off x="3175000" y="2847975"/>
            <a:ext cx="0" cy="16986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none" w="sm" len="sm"/>
                <a:tailEnd type="none" w="sm" len="sm"/>
              </a14:hiddenLine>
            </a:ext>
          </a:extLst>
        </p:spPr>
        <p:txBody>
          <a:bodyPr lIns="107524" tIns="53762" rIns="107524" bIns="53762" anchor="ctr"/>
          <a:lstStyle/>
          <a:p>
            <a:endParaRPr lang="pt-BR"/>
          </a:p>
        </p:txBody>
      </p:sp>
      <p:sp>
        <p:nvSpPr>
          <p:cNvPr id="60421" name="Line 82"/>
          <p:cNvSpPr>
            <a:spLocks noChangeShapeType="1"/>
          </p:cNvSpPr>
          <p:nvPr/>
        </p:nvSpPr>
        <p:spPr bwMode="auto">
          <a:xfrm flipV="1">
            <a:off x="3343275" y="2763838"/>
            <a:ext cx="0" cy="2540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none" w="sm" len="sm"/>
                <a:tailEnd type="none" w="sm" len="sm"/>
              </a14:hiddenLine>
            </a:ext>
          </a:extLst>
        </p:spPr>
        <p:txBody>
          <a:bodyPr lIns="107524" tIns="53762" rIns="107524" bIns="53762" anchor="ctr"/>
          <a:lstStyle/>
          <a:p>
            <a:endParaRPr lang="pt-BR"/>
          </a:p>
        </p:txBody>
      </p:sp>
      <p:sp>
        <p:nvSpPr>
          <p:cNvPr id="60422" name="Line 83"/>
          <p:cNvSpPr>
            <a:spLocks noChangeShapeType="1"/>
          </p:cNvSpPr>
          <p:nvPr/>
        </p:nvSpPr>
        <p:spPr bwMode="auto">
          <a:xfrm>
            <a:off x="3175000" y="2763838"/>
            <a:ext cx="0" cy="33813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type="none" w="sm" len="sm"/>
                <a:tailEnd type="none" w="sm" len="sm"/>
              </a14:hiddenLine>
            </a:ext>
          </a:extLst>
        </p:spPr>
        <p:txBody>
          <a:bodyPr lIns="107524" tIns="53762" rIns="107524" bIns="53762" anchor="ctr"/>
          <a:lstStyle/>
          <a:p>
            <a:endParaRPr lang="pt-BR"/>
          </a:p>
        </p:txBody>
      </p:sp>
      <p:grpSp>
        <p:nvGrpSpPr>
          <p:cNvPr id="622599" name="Group 49"/>
          <p:cNvGrpSpPr>
            <a:grpSpLocks/>
          </p:cNvGrpSpPr>
          <p:nvPr/>
        </p:nvGrpSpPr>
        <p:grpSpPr bwMode="auto">
          <a:xfrm>
            <a:off x="695325" y="2887216"/>
            <a:ext cx="4781550" cy="3594100"/>
            <a:chOff x="1695" y="5130"/>
            <a:chExt cx="9381" cy="6285"/>
          </a:xfrm>
        </p:grpSpPr>
        <p:pic>
          <p:nvPicPr>
            <p:cNvPr id="60427" name="Picture 5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5" y="5130"/>
              <a:ext cx="2910" cy="6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8" name="Text Box 51"/>
            <p:cNvSpPr txBox="1">
              <a:spLocks noChangeArrowheads="1"/>
            </p:cNvSpPr>
            <p:nvPr/>
          </p:nvSpPr>
          <p:spPr bwMode="auto">
            <a:xfrm>
              <a:off x="1933" y="10704"/>
              <a:ext cx="2468" cy="49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07524" tIns="53762" rIns="107524" bIns="53762"/>
            <a:lstStyle>
              <a:lvl1pPr defTabSz="1074738">
                <a:spcBef>
                  <a:spcPct val="20000"/>
                </a:spcBef>
                <a:buBlip>
                  <a:blip r:embed="rId4"/>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eaLnBrk="1" hangingPunct="1">
                <a:spcBef>
                  <a:spcPct val="0"/>
                </a:spcBef>
                <a:buFontTx/>
                <a:buNone/>
              </a:pPr>
              <a:r>
                <a:rPr lang="pt-BR" altLang="pt-BR" sz="1300" dirty="0"/>
                <a:t>K </a:t>
              </a:r>
              <a:r>
                <a:rPr lang="pt-BR" altLang="pt-BR" sz="1300" dirty="0" err="1"/>
                <a:t>water</a:t>
              </a:r>
              <a:r>
                <a:rPr lang="pt-BR" altLang="pt-BR" sz="1300" dirty="0"/>
                <a:t> = 80</a:t>
              </a:r>
              <a:endParaRPr lang="pt-BR" altLang="pt-BR" sz="1300" baseline="-25000" dirty="0"/>
            </a:p>
            <a:p>
              <a:pPr eaLnBrk="1" hangingPunct="1">
                <a:spcBef>
                  <a:spcPct val="0"/>
                </a:spcBef>
                <a:buFontTx/>
                <a:buNone/>
              </a:pPr>
              <a:endParaRPr lang="pt-BR" altLang="pt-BR" sz="1400" b="0" dirty="0">
                <a:latin typeface="Times New Roman" pitchFamily="18" charset="0"/>
              </a:endParaRPr>
            </a:p>
            <a:p>
              <a:pPr eaLnBrk="1" hangingPunct="1">
                <a:spcBef>
                  <a:spcPct val="0"/>
                </a:spcBef>
                <a:buFontTx/>
                <a:buNone/>
              </a:pPr>
              <a:endParaRPr lang="pt-BR" altLang="pt-BR" sz="2100" b="0" dirty="0"/>
            </a:p>
          </p:txBody>
        </p:sp>
        <p:pic>
          <p:nvPicPr>
            <p:cNvPr id="60429" name="Picture 5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6" y="7117"/>
              <a:ext cx="6210" cy="3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30" name="Text Box 53"/>
            <p:cNvSpPr txBox="1">
              <a:spLocks noChangeArrowheads="1"/>
            </p:cNvSpPr>
            <p:nvPr/>
          </p:nvSpPr>
          <p:spPr bwMode="auto">
            <a:xfrm>
              <a:off x="3141" y="7907"/>
              <a:ext cx="1260" cy="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07524" tIns="53762" rIns="107524" bIns="53762"/>
            <a:lstStyle>
              <a:lvl1pPr defTabSz="1074738">
                <a:spcBef>
                  <a:spcPct val="20000"/>
                </a:spcBef>
                <a:buBlip>
                  <a:blip r:embed="rId4"/>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r" eaLnBrk="1" hangingPunct="1">
                <a:spcBef>
                  <a:spcPct val="0"/>
                </a:spcBef>
                <a:buFontTx/>
                <a:buNone/>
              </a:pPr>
              <a:r>
                <a:rPr lang="pt-BR" altLang="pt-BR" sz="1300"/>
                <a:t>K oil = 2</a:t>
              </a:r>
              <a:endParaRPr lang="pt-BR" altLang="pt-BR" sz="1300" baseline="-25000"/>
            </a:p>
            <a:p>
              <a:pPr eaLnBrk="1" hangingPunct="1">
                <a:spcBef>
                  <a:spcPct val="0"/>
                </a:spcBef>
                <a:buFontTx/>
                <a:buNone/>
              </a:pPr>
              <a:endParaRPr lang="pt-BR" altLang="pt-BR" sz="1400" b="0">
                <a:latin typeface="Times New Roman" pitchFamily="18" charset="0"/>
              </a:endParaRPr>
            </a:p>
            <a:p>
              <a:pPr eaLnBrk="1" hangingPunct="1">
                <a:spcBef>
                  <a:spcPct val="0"/>
                </a:spcBef>
                <a:buFontTx/>
                <a:buNone/>
              </a:pPr>
              <a:endParaRPr lang="pt-BR" altLang="pt-BR" sz="2100" b="0"/>
            </a:p>
          </p:txBody>
        </p:sp>
        <p:sp>
          <p:nvSpPr>
            <p:cNvPr id="60431" name="Text Box 54"/>
            <p:cNvSpPr txBox="1">
              <a:spLocks noChangeArrowheads="1"/>
            </p:cNvSpPr>
            <p:nvPr/>
          </p:nvSpPr>
          <p:spPr bwMode="auto">
            <a:xfrm>
              <a:off x="3411" y="10224"/>
              <a:ext cx="900" cy="37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07524" tIns="53762" rIns="107524" bIns="53762"/>
            <a:lstStyle>
              <a:lvl1pPr defTabSz="1074738">
                <a:spcBef>
                  <a:spcPct val="20000"/>
                </a:spcBef>
                <a:buBlip>
                  <a:blip r:embed="rId4"/>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eaLnBrk="1" hangingPunct="1">
                <a:spcBef>
                  <a:spcPct val="0"/>
                </a:spcBef>
                <a:buFontTx/>
                <a:buNone/>
              </a:pPr>
              <a:endParaRPr lang="pt-BR" altLang="pt-BR" sz="1400" b="0">
                <a:latin typeface="Times New Roman" pitchFamily="18" charset="0"/>
              </a:endParaRPr>
            </a:p>
            <a:p>
              <a:pPr eaLnBrk="1" hangingPunct="1">
                <a:spcBef>
                  <a:spcPct val="0"/>
                </a:spcBef>
                <a:buFontTx/>
                <a:buNone/>
              </a:pPr>
              <a:endParaRPr lang="pt-BR" altLang="pt-BR" sz="2100" b="0"/>
            </a:p>
          </p:txBody>
        </p:sp>
      </p:grpSp>
      <p:graphicFrame>
        <p:nvGraphicFramePr>
          <p:cNvPr id="622605" name="Object 55"/>
          <p:cNvGraphicFramePr>
            <a:graphicFrameLocks noChangeAspect="1"/>
          </p:cNvGraphicFramePr>
          <p:nvPr>
            <p:extLst>
              <p:ext uri="{D42A27DB-BD31-4B8C-83A1-F6EECF244321}">
                <p14:modId xmlns:p14="http://schemas.microsoft.com/office/powerpoint/2010/main" val="3498399997"/>
              </p:ext>
            </p:extLst>
          </p:nvPr>
        </p:nvGraphicFramePr>
        <p:xfrm>
          <a:off x="3575050" y="1873250"/>
          <a:ext cx="1328738" cy="817563"/>
        </p:xfrm>
        <a:graphic>
          <a:graphicData uri="http://schemas.openxmlformats.org/presentationml/2006/ole">
            <mc:AlternateContent xmlns:mc="http://schemas.openxmlformats.org/markup-compatibility/2006">
              <mc:Choice xmlns:v="urn:schemas-microsoft-com:vml" Requires="v">
                <p:oleObj spid="_x0000_s60686" name="Equação" r:id="rId7" imgW="634680" imgH="393480" progId="Equation.3">
                  <p:embed/>
                </p:oleObj>
              </mc:Choice>
              <mc:Fallback>
                <p:oleObj name="Equação" r:id="rId7" imgW="634680" imgH="393480" progId="Equation.3">
                  <p:embed/>
                  <p:pic>
                    <p:nvPicPr>
                      <p:cNvPr id="0" name="Object 55"/>
                      <p:cNvPicPr>
                        <a:picLocks noChangeAspect="1" noChangeArrowheads="1"/>
                      </p:cNvPicPr>
                      <p:nvPr/>
                    </p:nvPicPr>
                    <p:blipFill>
                      <a:blip r:embed="rId8"/>
                      <a:srcRect/>
                      <a:stretch>
                        <a:fillRect/>
                      </a:stretch>
                    </p:blipFill>
                    <p:spPr bwMode="auto">
                      <a:xfrm>
                        <a:off x="3575050" y="1873250"/>
                        <a:ext cx="1328738"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22606" name="Picture 56" descr="DSC0406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18200" y="4033838"/>
            <a:ext cx="4833938" cy="363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2607" name="Rectangle 73"/>
          <p:cNvSpPr>
            <a:spLocks noChangeArrowheads="1"/>
          </p:cNvSpPr>
          <p:nvPr/>
        </p:nvSpPr>
        <p:spPr bwMode="auto">
          <a:xfrm>
            <a:off x="5376069" y="1873513"/>
            <a:ext cx="5134769" cy="1644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106405" tIns="52269" rIns="106405" bIns="52269">
            <a:spAutoFit/>
          </a:bodyPr>
          <a:lstStyle>
            <a:lvl1pPr defTabSz="1074738">
              <a:spcBef>
                <a:spcPct val="20000"/>
              </a:spcBef>
              <a:buBlip>
                <a:blip r:embed="rId4"/>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spcBef>
                <a:spcPct val="0"/>
              </a:spcBef>
              <a:buFontTx/>
              <a:buNone/>
            </a:pPr>
            <a:r>
              <a:rPr lang="en-US" altLang="pt-BR" sz="2000" b="0" dirty="0" err="1"/>
              <a:t>Onde</a:t>
            </a:r>
            <a:r>
              <a:rPr lang="en-US" altLang="pt-BR" sz="2000" b="0" dirty="0"/>
              <a:t>:</a:t>
            </a:r>
          </a:p>
          <a:p>
            <a:pPr>
              <a:spcBef>
                <a:spcPct val="0"/>
              </a:spcBef>
              <a:buFontTx/>
              <a:buNone/>
            </a:pPr>
            <a:r>
              <a:rPr lang="en-US" altLang="pt-BR" sz="2000" b="0" dirty="0" smtClean="0"/>
              <a:t>C	= </a:t>
            </a:r>
            <a:r>
              <a:rPr lang="en-US" altLang="pt-BR" sz="2000" b="0" dirty="0" err="1" smtClean="0"/>
              <a:t>Capacitância</a:t>
            </a:r>
            <a:r>
              <a:rPr lang="en-US" altLang="pt-BR" sz="2000" b="0" dirty="0" smtClean="0"/>
              <a:t> </a:t>
            </a:r>
            <a:r>
              <a:rPr lang="en-US" altLang="pt-BR" sz="2000" b="0" dirty="0" err="1"/>
              <a:t>em</a:t>
            </a:r>
            <a:r>
              <a:rPr lang="en-US" altLang="pt-BR" sz="2000" b="0" dirty="0"/>
              <a:t> pF</a:t>
            </a:r>
          </a:p>
          <a:p>
            <a:pPr>
              <a:spcBef>
                <a:spcPct val="0"/>
              </a:spcBef>
              <a:buFontTx/>
              <a:buNone/>
            </a:pPr>
            <a:r>
              <a:rPr lang="pt-BR" altLang="pt-BR" sz="2000" b="0" dirty="0" smtClean="0">
                <a:cs typeface="Arial" charset="0"/>
              </a:rPr>
              <a:t>k (</a:t>
            </a:r>
            <a:r>
              <a:rPr lang="el-GR" altLang="pt-BR" sz="2000" b="0" dirty="0" smtClean="0">
                <a:cs typeface="Arial" charset="0"/>
              </a:rPr>
              <a:t>ε</a:t>
            </a:r>
            <a:r>
              <a:rPr lang="pt-BR" altLang="pt-BR" sz="2000" b="0" dirty="0" smtClean="0">
                <a:cs typeface="Arial" charset="0"/>
              </a:rPr>
              <a:t>)</a:t>
            </a:r>
            <a:r>
              <a:rPr lang="en-US" altLang="pt-BR" sz="2000" b="0" dirty="0" smtClean="0"/>
              <a:t>	= </a:t>
            </a:r>
            <a:r>
              <a:rPr lang="en-US" altLang="pt-BR" sz="2000" b="0" dirty="0" err="1" smtClean="0"/>
              <a:t>Constante</a:t>
            </a:r>
            <a:r>
              <a:rPr lang="en-US" altLang="pt-BR" sz="2000" b="0" dirty="0" smtClean="0"/>
              <a:t> </a:t>
            </a:r>
            <a:r>
              <a:rPr lang="en-US" altLang="pt-BR" sz="2000" b="0" dirty="0" err="1"/>
              <a:t>dielétrica</a:t>
            </a:r>
            <a:r>
              <a:rPr lang="en-US" altLang="pt-BR" sz="2000" b="0" dirty="0"/>
              <a:t> do material </a:t>
            </a:r>
          </a:p>
          <a:p>
            <a:pPr>
              <a:spcBef>
                <a:spcPct val="0"/>
              </a:spcBef>
              <a:buFontTx/>
              <a:buNone/>
            </a:pPr>
            <a:r>
              <a:rPr lang="en-US" altLang="pt-BR" sz="2000" b="0" dirty="0" smtClean="0"/>
              <a:t>A	= Area </a:t>
            </a:r>
            <a:r>
              <a:rPr lang="en-US" altLang="pt-BR" sz="2000" b="0" dirty="0"/>
              <a:t>das </a:t>
            </a:r>
            <a:r>
              <a:rPr lang="en-US" altLang="pt-BR" sz="2000" b="0" dirty="0" err="1"/>
              <a:t>placas</a:t>
            </a:r>
            <a:endParaRPr lang="en-US" altLang="pt-BR" sz="2000" b="0" dirty="0"/>
          </a:p>
          <a:p>
            <a:pPr>
              <a:spcBef>
                <a:spcPct val="0"/>
              </a:spcBef>
              <a:buFontTx/>
              <a:buNone/>
            </a:pPr>
            <a:r>
              <a:rPr lang="en-US" altLang="pt-BR" sz="2000" b="0" dirty="0" smtClean="0"/>
              <a:t>D	= </a:t>
            </a:r>
            <a:r>
              <a:rPr lang="en-US" altLang="pt-BR" sz="2000" b="0" dirty="0" err="1" smtClean="0"/>
              <a:t>Distância</a:t>
            </a:r>
            <a:r>
              <a:rPr lang="en-US" altLang="pt-BR" sz="2000" b="0" dirty="0" smtClean="0"/>
              <a:t> </a:t>
            </a:r>
            <a:r>
              <a:rPr lang="en-US" altLang="pt-BR" sz="2000" b="0" dirty="0"/>
              <a:t>entre as </a:t>
            </a:r>
            <a:r>
              <a:rPr lang="en-US" altLang="pt-BR" sz="2000" b="0" dirty="0" err="1"/>
              <a:t>placas</a:t>
            </a:r>
            <a:endParaRPr lang="en-US" altLang="pt-BR" sz="2000" b="0"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22595"/>
                                        </p:tgtEl>
                                        <p:attrNameLst>
                                          <p:attrName>style.visibility</p:attrName>
                                        </p:attrNameLst>
                                      </p:cBhvr>
                                      <p:to>
                                        <p:strVal val="visible"/>
                                      </p:to>
                                    </p:set>
                                    <p:animEffect transition="in" filter="box(in)">
                                      <p:cBhvr>
                                        <p:cTn id="7" dur="500"/>
                                        <p:tgtEl>
                                          <p:spTgt spid="622595"/>
                                        </p:tgtEl>
                                      </p:cBhvr>
                                    </p:animEffect>
                                  </p:childTnLst>
                                </p:cTn>
                              </p:par>
                              <p:par>
                                <p:cTn id="8" presetID="4" presetClass="entr" presetSubtype="16" fill="hold" nodeType="withEffect">
                                  <p:stCondLst>
                                    <p:cond delay="0"/>
                                  </p:stCondLst>
                                  <p:childTnLst>
                                    <p:set>
                                      <p:cBhvr>
                                        <p:cTn id="9" dur="1" fill="hold">
                                          <p:stCondLst>
                                            <p:cond delay="0"/>
                                          </p:stCondLst>
                                        </p:cTn>
                                        <p:tgtEl>
                                          <p:spTgt spid="622605"/>
                                        </p:tgtEl>
                                        <p:attrNameLst>
                                          <p:attrName>style.visibility</p:attrName>
                                        </p:attrNameLst>
                                      </p:cBhvr>
                                      <p:to>
                                        <p:strVal val="visible"/>
                                      </p:to>
                                    </p:set>
                                    <p:animEffect transition="in" filter="box(in)">
                                      <p:cBhvr>
                                        <p:cTn id="10" dur="500"/>
                                        <p:tgtEl>
                                          <p:spTgt spid="622605"/>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622607"/>
                                        </p:tgtEl>
                                        <p:attrNameLst>
                                          <p:attrName>style.visibility</p:attrName>
                                        </p:attrNameLst>
                                      </p:cBhvr>
                                      <p:to>
                                        <p:strVal val="visible"/>
                                      </p:to>
                                    </p:set>
                                    <p:animEffect transition="in" filter="box(in)">
                                      <p:cBhvr>
                                        <p:cTn id="13" dur="500"/>
                                        <p:tgtEl>
                                          <p:spTgt spid="622607"/>
                                        </p:tgtEl>
                                      </p:cBhvr>
                                    </p:animEffect>
                                  </p:childTnLst>
                                </p:cTn>
                              </p:par>
                              <p:par>
                                <p:cTn id="14" presetID="4" presetClass="entr" presetSubtype="16" fill="hold" nodeType="withEffect">
                                  <p:stCondLst>
                                    <p:cond delay="0"/>
                                  </p:stCondLst>
                                  <p:childTnLst>
                                    <p:set>
                                      <p:cBhvr>
                                        <p:cTn id="15" dur="1" fill="hold">
                                          <p:stCondLst>
                                            <p:cond delay="0"/>
                                          </p:stCondLst>
                                        </p:cTn>
                                        <p:tgtEl>
                                          <p:spTgt spid="622599"/>
                                        </p:tgtEl>
                                        <p:attrNameLst>
                                          <p:attrName>style.visibility</p:attrName>
                                        </p:attrNameLst>
                                      </p:cBhvr>
                                      <p:to>
                                        <p:strVal val="visible"/>
                                      </p:to>
                                    </p:set>
                                    <p:animEffect transition="in" filter="box(in)">
                                      <p:cBhvr>
                                        <p:cTn id="16" dur="500"/>
                                        <p:tgtEl>
                                          <p:spTgt spid="62259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16" fill="hold" nodeType="clickEffect">
                                  <p:stCondLst>
                                    <p:cond delay="0"/>
                                  </p:stCondLst>
                                  <p:childTnLst>
                                    <p:set>
                                      <p:cBhvr>
                                        <p:cTn id="20" dur="1" fill="hold">
                                          <p:stCondLst>
                                            <p:cond delay="0"/>
                                          </p:stCondLst>
                                        </p:cTn>
                                        <p:tgtEl>
                                          <p:spTgt spid="622606"/>
                                        </p:tgtEl>
                                        <p:attrNameLst>
                                          <p:attrName>style.visibility</p:attrName>
                                        </p:attrNameLst>
                                      </p:cBhvr>
                                      <p:to>
                                        <p:strVal val="visible"/>
                                      </p:to>
                                    </p:set>
                                    <p:animEffect transition="in" filter="box(in)">
                                      <p:cBhvr>
                                        <p:cTn id="21" dur="500"/>
                                        <p:tgtEl>
                                          <p:spTgt spid="6226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2595" grpId="0"/>
      <p:bldP spid="622607" grpId="0"/>
    </p:bld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61442" name="Group 14"/>
          <p:cNvGrpSpPr>
            <a:grpSpLocks/>
          </p:cNvGrpSpPr>
          <p:nvPr/>
        </p:nvGrpSpPr>
        <p:grpSpPr bwMode="auto">
          <a:xfrm>
            <a:off x="5519738" y="2736850"/>
            <a:ext cx="4968875" cy="3960813"/>
            <a:chOff x="2012" y="1238"/>
            <a:chExt cx="4427" cy="3473"/>
          </a:xfrm>
        </p:grpSpPr>
        <p:pic>
          <p:nvPicPr>
            <p:cNvPr id="61447" name="Picture 3" descr="separationre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2" y="1238"/>
              <a:ext cx="3635" cy="3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8" name="Rectangle 8"/>
            <p:cNvSpPr>
              <a:spLocks noChangeArrowheads="1"/>
            </p:cNvSpPr>
            <p:nvPr/>
          </p:nvSpPr>
          <p:spPr bwMode="auto">
            <a:xfrm>
              <a:off x="6066" y="2518"/>
              <a:ext cx="373" cy="1601"/>
            </a:xfrm>
            <a:prstGeom prst="rect">
              <a:avLst/>
            </a:prstGeom>
            <a:solidFill>
              <a:srgbClr val="6699FF"/>
            </a:solidFill>
            <a:ln w="9525">
              <a:solidFill>
                <a:schemeClr val="tx1"/>
              </a:solidFill>
              <a:miter lim="800000"/>
              <a:headEnd/>
              <a:tailEnd/>
            </a:ln>
          </p:spPr>
          <p:txBody>
            <a:bodyPr wrap="none" lIns="107524" tIns="53762" rIns="107524" bIns="53762" anchor="ctr"/>
            <a:lstStyle>
              <a:lvl1pPr marL="422275" indent="-422275" defTabSz="1074738">
                <a:spcBef>
                  <a:spcPct val="20000"/>
                </a:spcBef>
                <a:buBlip>
                  <a:blip r:embed="rId4"/>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900">
                <a:solidFill>
                  <a:schemeClr val="tx2"/>
                </a:solidFill>
              </a:endParaRPr>
            </a:p>
          </p:txBody>
        </p:sp>
        <p:sp>
          <p:nvSpPr>
            <p:cNvPr id="61449" name="Rectangle 9"/>
            <p:cNvSpPr>
              <a:spLocks noChangeArrowheads="1"/>
            </p:cNvSpPr>
            <p:nvPr/>
          </p:nvSpPr>
          <p:spPr bwMode="auto">
            <a:xfrm>
              <a:off x="6066" y="2518"/>
              <a:ext cx="373" cy="694"/>
            </a:xfrm>
            <a:prstGeom prst="rect">
              <a:avLst/>
            </a:prstGeom>
            <a:solidFill>
              <a:srgbClr val="003399"/>
            </a:solidFill>
            <a:ln w="9525">
              <a:solidFill>
                <a:schemeClr val="tx1"/>
              </a:solidFill>
              <a:miter lim="800000"/>
              <a:headEnd/>
              <a:tailEnd/>
            </a:ln>
          </p:spPr>
          <p:txBody>
            <a:bodyPr wrap="none" lIns="107524" tIns="53762" rIns="107524" bIns="53762" anchor="ctr"/>
            <a:lstStyle>
              <a:lvl1pPr marL="422275" indent="-422275" defTabSz="1074738">
                <a:spcBef>
                  <a:spcPct val="20000"/>
                </a:spcBef>
                <a:buBlip>
                  <a:blip r:embed="rId4"/>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900">
                <a:solidFill>
                  <a:schemeClr val="tx2"/>
                </a:solidFill>
              </a:endParaRPr>
            </a:p>
          </p:txBody>
        </p:sp>
        <p:sp>
          <p:nvSpPr>
            <p:cNvPr id="61450" name="Rectangle 10"/>
            <p:cNvSpPr>
              <a:spLocks noChangeArrowheads="1"/>
            </p:cNvSpPr>
            <p:nvPr/>
          </p:nvSpPr>
          <p:spPr bwMode="auto">
            <a:xfrm>
              <a:off x="5106" y="3639"/>
              <a:ext cx="960" cy="107"/>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7524" tIns="53762" rIns="107524" bIns="53762" anchor="ctr"/>
            <a:lstStyle>
              <a:lvl1pPr marL="422275" indent="-422275" defTabSz="1074738">
                <a:spcBef>
                  <a:spcPct val="20000"/>
                </a:spcBef>
                <a:buBlip>
                  <a:blip r:embed="rId4"/>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900">
                <a:solidFill>
                  <a:schemeClr val="tx2"/>
                </a:solidFill>
              </a:endParaRPr>
            </a:p>
          </p:txBody>
        </p:sp>
        <p:sp>
          <p:nvSpPr>
            <p:cNvPr id="61451" name="Rectangle 12"/>
            <p:cNvSpPr>
              <a:spLocks noChangeArrowheads="1"/>
            </p:cNvSpPr>
            <p:nvPr/>
          </p:nvSpPr>
          <p:spPr bwMode="auto">
            <a:xfrm>
              <a:off x="5320" y="2785"/>
              <a:ext cx="746" cy="107"/>
            </a:xfrm>
            <a:prstGeom prst="rect">
              <a:avLst/>
            </a:prstGeom>
            <a:solidFill>
              <a:srgbClr val="00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7524" tIns="53762" rIns="107524" bIns="53762" anchor="ctr"/>
            <a:lstStyle>
              <a:lvl1pPr marL="422275" indent="-422275" defTabSz="1074738">
                <a:spcBef>
                  <a:spcPct val="20000"/>
                </a:spcBef>
                <a:buBlip>
                  <a:blip r:embed="rId4"/>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900">
                <a:solidFill>
                  <a:schemeClr val="tx2"/>
                </a:solidFill>
              </a:endParaRPr>
            </a:p>
          </p:txBody>
        </p:sp>
      </p:grpSp>
      <p:sp>
        <p:nvSpPr>
          <p:cNvPr id="61443" name="Rectangle 13"/>
          <p:cNvSpPr>
            <a:spLocks noGrp="1" noChangeArrowheads="1"/>
          </p:cNvSpPr>
          <p:nvPr>
            <p:ph type="title" idx="4294967295"/>
          </p:nvPr>
        </p:nvSpPr>
        <p:spPr>
          <a:xfrm>
            <a:off x="4348163" y="258010"/>
            <a:ext cx="6218237" cy="613867"/>
          </a:xfrm>
        </p:spPr>
        <p:txBody>
          <a:bodyPr lIns="91427" tIns="45714" rIns="91427" bIns="45714"/>
          <a:lstStyle/>
          <a:p>
            <a:pPr eaLnBrk="1" hangingPunct="1"/>
            <a:r>
              <a:rPr lang="pt-BR" altLang="pt-BR" sz="2900" dirty="0" smtClean="0"/>
              <a:t>Instrumentos de Nível de Interface</a:t>
            </a:r>
            <a:r>
              <a:rPr lang="pt-BR" altLang="pt-BR" sz="700" dirty="0" smtClean="0"/>
              <a:t> </a:t>
            </a:r>
            <a:r>
              <a:rPr lang="pt-BR" altLang="pt-BR" sz="1900" dirty="0" smtClean="0"/>
              <a:t/>
            </a:r>
            <a:br>
              <a:rPr lang="pt-BR" altLang="pt-BR" sz="1900" dirty="0" smtClean="0"/>
            </a:br>
            <a:endParaRPr lang="en-US" altLang="pt-BR" sz="1900" dirty="0" smtClean="0"/>
          </a:p>
        </p:txBody>
      </p:sp>
      <p:sp>
        <p:nvSpPr>
          <p:cNvPr id="104451" name="Rectangle 3"/>
          <p:cNvSpPr>
            <a:spLocks noChangeArrowheads="1"/>
          </p:cNvSpPr>
          <p:nvPr/>
        </p:nvSpPr>
        <p:spPr bwMode="auto">
          <a:xfrm>
            <a:off x="2567757" y="1368425"/>
            <a:ext cx="7998643" cy="648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405" tIns="52269" rIns="106405" bIns="52269"/>
          <a:lstStyle>
            <a:lvl1pPr marL="403225" indent="-403225" defTabSz="1074738">
              <a:spcBef>
                <a:spcPct val="20000"/>
              </a:spcBef>
              <a:buBlip>
                <a:blip r:embed="rId4"/>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marL="0" indent="0" algn="ctr" eaLnBrk="1" hangingPunct="1">
              <a:buNone/>
            </a:pPr>
            <a:r>
              <a:rPr lang="pt-BR" altLang="pt-BR" sz="2600" dirty="0"/>
              <a:t>Medição de Interface com a presença de emulsão</a:t>
            </a:r>
          </a:p>
          <a:p>
            <a:pPr algn="ctr" eaLnBrk="1" hangingPunct="1">
              <a:buFontTx/>
              <a:buNone/>
            </a:pPr>
            <a:r>
              <a:rPr lang="pt-BR" altLang="pt-BR" sz="1900" b="0" dirty="0"/>
              <a:t>	</a:t>
            </a:r>
          </a:p>
          <a:p>
            <a:pPr algn="ctr" eaLnBrk="1" hangingPunct="1">
              <a:buFontTx/>
              <a:buNone/>
            </a:pPr>
            <a:r>
              <a:rPr lang="pt-BR" altLang="pt-BR" sz="1900" b="0" dirty="0"/>
              <a:t>       </a:t>
            </a:r>
          </a:p>
        </p:txBody>
      </p:sp>
      <p:pic>
        <p:nvPicPr>
          <p:cNvPr id="61445" name="Picture 4" descr="separa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863" y="2736850"/>
            <a:ext cx="4249737" cy="402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6" name="Text Box 18"/>
          <p:cNvSpPr txBox="1">
            <a:spLocks noChangeAspect="1" noChangeArrowheads="1"/>
          </p:cNvSpPr>
          <p:nvPr/>
        </p:nvSpPr>
        <p:spPr bwMode="auto">
          <a:xfrm>
            <a:off x="3863975" y="4392613"/>
            <a:ext cx="252095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Blip>
                <a:blip r:embed="rId4"/>
              </a:buBlip>
              <a:defRPr sz="30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600">
                <a:solidFill>
                  <a:schemeClr val="tx1"/>
                </a:solidFill>
                <a:latin typeface="Arial" charset="0"/>
              </a:defRPr>
            </a:lvl3pPr>
            <a:lvl4pPr marL="1600200" indent="-228600">
              <a:spcBef>
                <a:spcPct val="20000"/>
              </a:spcBef>
              <a:buChar char="–"/>
              <a:defRPr sz="2400">
                <a:solidFill>
                  <a:schemeClr val="tx1"/>
                </a:solidFill>
                <a:latin typeface="Arial" charset="0"/>
              </a:defRPr>
            </a:lvl4pPr>
            <a:lvl5pPr marL="2057400" indent="-228600">
              <a:spcBef>
                <a:spcPct val="20000"/>
              </a:spcBef>
              <a:buChar char="»"/>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r>
              <a:rPr lang="pt-BR" altLang="pt-BR" sz="2800">
                <a:solidFill>
                  <a:schemeClr val="tx2"/>
                </a:solidFill>
              </a:rPr>
              <a:t>X</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1443"/>
                                        </p:tgtEl>
                                        <p:attrNameLst>
                                          <p:attrName>style.visibility</p:attrName>
                                        </p:attrNameLst>
                                      </p:cBhvr>
                                      <p:to>
                                        <p:strVal val="visible"/>
                                      </p:to>
                                    </p:set>
                                    <p:animEffect transition="in" filter="barn(outVertical)">
                                      <p:cBhvr>
                                        <p:cTn id="7" dur="500"/>
                                        <p:tgtEl>
                                          <p:spTgt spid="6144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grpId="0" nodeType="clickEffect">
                                  <p:stCondLst>
                                    <p:cond delay="0"/>
                                  </p:stCondLst>
                                  <p:childTnLst>
                                    <p:set>
                                      <p:cBhvr>
                                        <p:cTn id="11" dur="1" fill="hold">
                                          <p:stCondLst>
                                            <p:cond delay="499"/>
                                          </p:stCondLst>
                                        </p:cTn>
                                        <p:tgtEl>
                                          <p:spTgt spid="104451"/>
                                        </p:tgtEl>
                                        <p:attrNameLst>
                                          <p:attrName>style.visibility</p:attrName>
                                        </p:attrNameLst>
                                      </p:cBhvr>
                                      <p:to>
                                        <p:strVal val="visible"/>
                                      </p:to>
                                    </p:set>
                                    <p:anim to="" calcmode="lin" valueType="num">
                                      <p:cBhvr>
                                        <p:cTn id="12" dur="1" fill="hold"/>
                                        <p:tgtEl>
                                          <p:spTgt spid="104451"/>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autoUpdateAnimBg="0"/>
      <p:bldP spid="104451" grpId="0" animBg="1"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6" name="Rectangle 2"/>
          <p:cNvSpPr>
            <a:spLocks noGrp="1" noChangeArrowheads="1"/>
          </p:cNvSpPr>
          <p:nvPr>
            <p:ph type="title" idx="4294967295"/>
          </p:nvPr>
        </p:nvSpPr>
        <p:spPr>
          <a:xfrm>
            <a:off x="2286000" y="227013"/>
            <a:ext cx="8224838" cy="765175"/>
          </a:xfrm>
          <a:noFill/>
        </p:spPr>
        <p:txBody>
          <a:bodyPr lIns="91427" tIns="45714" rIns="91427" bIns="45714"/>
          <a:lstStyle/>
          <a:p>
            <a:pPr eaLnBrk="1" hangingPunct="1"/>
            <a:r>
              <a:rPr lang="pt-BR" altLang="pt-BR" sz="700" smtClean="0"/>
              <a:t/>
            </a:r>
            <a:br>
              <a:rPr lang="pt-BR" altLang="pt-BR" sz="700" smtClean="0"/>
            </a:br>
            <a:r>
              <a:rPr lang="pt-BR" altLang="pt-BR" sz="700" smtClean="0"/>
              <a:t> </a:t>
            </a:r>
            <a:r>
              <a:rPr lang="pt-BR" altLang="pt-BR" sz="2600" smtClean="0"/>
              <a:t>Instrumentos de nível e interface</a:t>
            </a:r>
            <a:endParaRPr lang="en-US" altLang="pt-BR" sz="900" smtClean="0"/>
          </a:p>
        </p:txBody>
      </p:sp>
      <p:sp>
        <p:nvSpPr>
          <p:cNvPr id="624643" name="Text Box 3"/>
          <p:cNvSpPr txBox="1">
            <a:spLocks noChangeArrowheads="1"/>
          </p:cNvSpPr>
          <p:nvPr/>
        </p:nvSpPr>
        <p:spPr bwMode="auto">
          <a:xfrm>
            <a:off x="2207717" y="1154113"/>
            <a:ext cx="8424936" cy="539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510" tIns="53755" rIns="107510" bIns="53755">
            <a:spAutoFit/>
          </a:bodyPr>
          <a:lstStyle>
            <a:lvl1pPr marL="762000" indent="-762000" defTabSz="1074738">
              <a:spcBef>
                <a:spcPct val="20000"/>
              </a:spcBef>
              <a:buBlip>
                <a:blip r:embed="rId4"/>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marL="0" indent="0" algn="ctr" eaLnBrk="1" hangingPunct="1">
              <a:buNone/>
            </a:pPr>
            <a:r>
              <a:rPr lang="en-US" altLang="pt-BR" sz="2800" dirty="0" err="1"/>
              <a:t>Transmissor</a:t>
            </a:r>
            <a:r>
              <a:rPr lang="en-US" altLang="pt-BR" sz="2800" dirty="0"/>
              <a:t> </a:t>
            </a:r>
            <a:r>
              <a:rPr lang="en-US" altLang="pt-BR" sz="2800" dirty="0" err="1"/>
              <a:t>tipo</a:t>
            </a:r>
            <a:r>
              <a:rPr lang="en-US" altLang="pt-BR" sz="2800" dirty="0"/>
              <a:t> </a:t>
            </a:r>
            <a:r>
              <a:rPr lang="en-US" altLang="pt-BR" sz="2800" dirty="0" err="1"/>
              <a:t>absorção</a:t>
            </a:r>
            <a:r>
              <a:rPr lang="en-US" altLang="pt-BR" sz="2800" dirty="0"/>
              <a:t> de </a:t>
            </a:r>
            <a:r>
              <a:rPr lang="en-US" altLang="pt-BR" sz="2800" dirty="0" err="1"/>
              <a:t>energia</a:t>
            </a:r>
            <a:r>
              <a:rPr lang="en-US" altLang="pt-BR" sz="2800" dirty="0"/>
              <a:t>  </a:t>
            </a:r>
            <a:r>
              <a:rPr lang="en-US" altLang="pt-BR" sz="2100" dirty="0"/>
              <a:t>(</a:t>
            </a:r>
            <a:r>
              <a:rPr lang="en-US" altLang="pt-BR" sz="2100" dirty="0" smtClean="0"/>
              <a:t>3 a 8 </a:t>
            </a:r>
            <a:r>
              <a:rPr lang="en-US" altLang="pt-BR" sz="2100" dirty="0"/>
              <a:t>MHz)</a:t>
            </a:r>
          </a:p>
        </p:txBody>
      </p:sp>
      <p:sp>
        <p:nvSpPr>
          <p:cNvPr id="62468" name="Text Box 4"/>
          <p:cNvSpPr txBox="1">
            <a:spLocks noChangeArrowheads="1"/>
          </p:cNvSpPr>
          <p:nvPr/>
        </p:nvSpPr>
        <p:spPr bwMode="auto">
          <a:xfrm>
            <a:off x="3113088" y="696913"/>
            <a:ext cx="254000" cy="555625"/>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6437" tIns="63219" rIns="126437" bIns="63219">
            <a:spAutoFit/>
          </a:bodyPr>
          <a:lstStyle>
            <a:lvl1pPr defTabSz="1074738">
              <a:spcBef>
                <a:spcPct val="20000"/>
              </a:spcBef>
              <a:buBlip>
                <a:blip r:embed="rId4"/>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endParaRPr lang="pt-BR" altLang="pt-BR" sz="2800" b="0">
              <a:solidFill>
                <a:srgbClr val="FFFF00"/>
              </a:solidFill>
              <a:latin typeface="Times New Roman" pitchFamily="18" charset="0"/>
            </a:endParaRPr>
          </a:p>
        </p:txBody>
      </p:sp>
      <p:graphicFrame>
        <p:nvGraphicFramePr>
          <p:cNvPr id="624645" name="Object 5"/>
          <p:cNvGraphicFramePr>
            <a:graphicFrameLocks noGrp="1" noChangeAspect="1"/>
          </p:cNvGraphicFramePr>
          <p:nvPr>
            <p:ph idx="4294967295"/>
            <p:extLst>
              <p:ext uri="{D42A27DB-BD31-4B8C-83A1-F6EECF244321}">
                <p14:modId xmlns:p14="http://schemas.microsoft.com/office/powerpoint/2010/main" val="558284773"/>
              </p:ext>
            </p:extLst>
          </p:nvPr>
        </p:nvGraphicFramePr>
        <p:xfrm>
          <a:off x="325810" y="3271838"/>
          <a:ext cx="3394075" cy="3979862"/>
        </p:xfrm>
        <a:graphic>
          <a:graphicData uri="http://schemas.openxmlformats.org/presentationml/2006/ole">
            <mc:AlternateContent xmlns:mc="http://schemas.openxmlformats.org/markup-compatibility/2006">
              <mc:Choice xmlns:v="urn:schemas-microsoft-com:vml" Requires="v">
                <p:oleObj spid="_x0000_s62726" name="Bitmap Image" r:id="rId5" imgW="4019048" imgH="4715533" progId="Paint.Picture">
                  <p:embed/>
                </p:oleObj>
              </mc:Choice>
              <mc:Fallback>
                <p:oleObj name="Bitmap Image" r:id="rId5" imgW="4019048" imgH="4715533" progId="Paint.Picture">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810" y="3271838"/>
                        <a:ext cx="3394075" cy="3979862"/>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pic>
                </p:oleObj>
              </mc:Fallback>
            </mc:AlternateContent>
          </a:graphicData>
        </a:graphic>
      </p:graphicFrame>
      <p:pic>
        <p:nvPicPr>
          <p:cNvPr id="624646" name="Picture 6" descr="Detalhe montage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1313" y="3097213"/>
            <a:ext cx="6384925" cy="460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1" name="Rectangle 7"/>
          <p:cNvSpPr>
            <a:spLocks noChangeArrowheads="1"/>
          </p:cNvSpPr>
          <p:nvPr/>
        </p:nvSpPr>
        <p:spPr bwMode="auto">
          <a:xfrm>
            <a:off x="2286000" y="1656780"/>
            <a:ext cx="8466138" cy="132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7524" tIns="53762" rIns="107524" bIns="53762">
            <a:spAutoFit/>
          </a:bodyPr>
          <a:lstStyle>
            <a:lvl1pPr>
              <a:spcBef>
                <a:spcPct val="20000"/>
              </a:spcBef>
              <a:buBlip>
                <a:blip r:embed="rId4"/>
              </a:buBlip>
              <a:defRPr sz="30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600">
                <a:solidFill>
                  <a:schemeClr val="tx1"/>
                </a:solidFill>
                <a:latin typeface="Arial" charset="0"/>
              </a:defRPr>
            </a:lvl3pPr>
            <a:lvl4pPr marL="1600200" indent="-228600">
              <a:spcBef>
                <a:spcPct val="20000"/>
              </a:spcBef>
              <a:buChar char="–"/>
              <a:defRPr sz="2400">
                <a:solidFill>
                  <a:schemeClr val="tx1"/>
                </a:solidFill>
                <a:latin typeface="Arial" charset="0"/>
              </a:defRPr>
            </a:lvl4pPr>
            <a:lvl5pPr marL="2057400" indent="-228600">
              <a:spcBef>
                <a:spcPct val="20000"/>
              </a:spcBef>
              <a:buChar char="»"/>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pPr eaLnBrk="1" hangingPunct="1">
              <a:buFontTx/>
              <a:buNone/>
            </a:pPr>
            <a:r>
              <a:rPr lang="pt-BR" altLang="pt-BR" sz="2000" b="0" dirty="0">
                <a:solidFill>
                  <a:srgbClr val="000000"/>
                </a:solidFill>
              </a:rPr>
              <a:t>Através da constante emissão de energia eletromagnética, numa frequência na faixa de 2 a 7 MHz, pela extremidade ativa de uma antena que está imersa no fluido, o instrumento </a:t>
            </a:r>
            <a:r>
              <a:rPr lang="pt-BR" altLang="pt-BR" sz="2000" b="0" dirty="0"/>
              <a:t>m</a:t>
            </a:r>
            <a:r>
              <a:rPr lang="en-US" altLang="pt-BR" sz="2000" b="0" dirty="0" err="1"/>
              <a:t>ede</a:t>
            </a:r>
            <a:r>
              <a:rPr lang="en-US" altLang="pt-BR" sz="2000" b="0" dirty="0"/>
              <a:t> a </a:t>
            </a:r>
            <a:r>
              <a:rPr lang="en-US" altLang="pt-BR" sz="2000" b="0" dirty="0" err="1"/>
              <a:t>concentração</a:t>
            </a:r>
            <a:r>
              <a:rPr lang="en-US" altLang="pt-BR" sz="2000" b="0" dirty="0"/>
              <a:t> de </a:t>
            </a:r>
            <a:r>
              <a:rPr lang="en-US" altLang="pt-BR" sz="2000" b="0" dirty="0" err="1"/>
              <a:t>água</a:t>
            </a:r>
            <a:r>
              <a:rPr lang="en-US" altLang="pt-BR" sz="2000" b="0" dirty="0"/>
              <a:t>, a </a:t>
            </a:r>
            <a:r>
              <a:rPr lang="en-US" altLang="pt-BR" sz="2000" b="0" dirty="0" err="1"/>
              <a:t>partir</a:t>
            </a:r>
            <a:r>
              <a:rPr lang="en-US" altLang="pt-BR" sz="2000" b="0" dirty="0"/>
              <a:t> da </a:t>
            </a:r>
            <a:r>
              <a:rPr lang="en-US" altLang="pt-BR" sz="2000" b="0" dirty="0" err="1"/>
              <a:t>característica</a:t>
            </a:r>
            <a:r>
              <a:rPr lang="en-US" altLang="pt-BR" sz="2000" b="0" dirty="0"/>
              <a:t> da </a:t>
            </a:r>
            <a:r>
              <a:rPr lang="en-US" altLang="pt-BR" sz="2000" b="0" dirty="0" err="1"/>
              <a:t>água</a:t>
            </a:r>
            <a:r>
              <a:rPr lang="en-US" altLang="pt-BR" sz="2000" b="0" dirty="0"/>
              <a:t> de </a:t>
            </a:r>
            <a:r>
              <a:rPr lang="en-US" altLang="pt-BR" sz="2000" b="0" dirty="0" err="1"/>
              <a:t>absorver</a:t>
            </a:r>
            <a:r>
              <a:rPr lang="en-US" altLang="pt-BR" sz="2000" b="0" dirty="0"/>
              <a:t> </a:t>
            </a:r>
            <a:r>
              <a:rPr lang="en-US" altLang="pt-BR" sz="2000" b="0" dirty="0" err="1"/>
              <a:t>energia</a:t>
            </a:r>
            <a:r>
              <a:rPr lang="en-US" altLang="pt-BR" sz="2000" b="0" dirty="0"/>
              <a:t>.</a:t>
            </a:r>
            <a:r>
              <a:rPr lang="pt-BR" altLang="pt-BR" sz="2000" dirty="0">
                <a:solidFill>
                  <a:schemeClr val="tx2"/>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2466"/>
                                        </p:tgtEl>
                                        <p:attrNameLst>
                                          <p:attrName>style.visibility</p:attrName>
                                        </p:attrNameLst>
                                      </p:cBhvr>
                                      <p:to>
                                        <p:strVal val="visible"/>
                                      </p:to>
                                    </p:set>
                                    <p:animEffect transition="in" filter="barn(outVertical)">
                                      <p:cBhvr>
                                        <p:cTn id="7" dur="500"/>
                                        <p:tgtEl>
                                          <p:spTgt spid="62466"/>
                                        </p:tgtEl>
                                      </p:cBhvr>
                                    </p:animEffect>
                                  </p:childTnLst>
                                </p:cTn>
                              </p:par>
                            </p:childTnLst>
                          </p:cTn>
                        </p:par>
                        <p:par>
                          <p:cTn id="8" fill="hold" nodeType="afterGroup">
                            <p:stCondLst>
                              <p:cond delay="500"/>
                            </p:stCondLst>
                            <p:childTnLst>
                              <p:par>
                                <p:cTn id="9" presetID="18" presetClass="entr" presetSubtype="6" fill="hold" nodeType="afterEffect">
                                  <p:stCondLst>
                                    <p:cond delay="0"/>
                                  </p:stCondLst>
                                  <p:childTnLst>
                                    <p:set>
                                      <p:cBhvr>
                                        <p:cTn id="10" dur="1" fill="hold">
                                          <p:stCondLst>
                                            <p:cond delay="0"/>
                                          </p:stCondLst>
                                        </p:cTn>
                                        <p:tgtEl>
                                          <p:spTgt spid="624645"/>
                                        </p:tgtEl>
                                        <p:attrNameLst>
                                          <p:attrName>style.visibility</p:attrName>
                                        </p:attrNameLst>
                                      </p:cBhvr>
                                      <p:to>
                                        <p:strVal val="visible"/>
                                      </p:to>
                                    </p:set>
                                    <p:animEffect transition="in" filter="strips(downRight)">
                                      <p:cBhvr>
                                        <p:cTn id="11" dur="500"/>
                                        <p:tgtEl>
                                          <p:spTgt spid="62464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 presetClass="entr" presetSubtype="16" fill="hold" grpId="0" nodeType="clickEffect">
                                  <p:stCondLst>
                                    <p:cond delay="0"/>
                                  </p:stCondLst>
                                  <p:childTnLst>
                                    <p:set>
                                      <p:cBhvr>
                                        <p:cTn id="15" dur="1" fill="hold">
                                          <p:stCondLst>
                                            <p:cond delay="0"/>
                                          </p:stCondLst>
                                        </p:cTn>
                                        <p:tgtEl>
                                          <p:spTgt spid="624643"/>
                                        </p:tgtEl>
                                        <p:attrNameLst>
                                          <p:attrName>style.visibility</p:attrName>
                                        </p:attrNameLst>
                                      </p:cBhvr>
                                      <p:to>
                                        <p:strVal val="visible"/>
                                      </p:to>
                                    </p:set>
                                    <p:animEffect transition="in" filter="box(in)">
                                      <p:cBhvr>
                                        <p:cTn id="16" dur="500"/>
                                        <p:tgtEl>
                                          <p:spTgt spid="624643"/>
                                        </p:tgtEl>
                                      </p:cBhvr>
                                    </p:animEffect>
                                  </p:childTnLst>
                                </p:cTn>
                              </p:par>
                              <p:par>
                                <p:cTn id="17" presetID="4" presetClass="entr" presetSubtype="16" fill="hold" nodeType="withEffect">
                                  <p:stCondLst>
                                    <p:cond delay="0"/>
                                  </p:stCondLst>
                                  <p:childTnLst>
                                    <p:set>
                                      <p:cBhvr>
                                        <p:cTn id="18" dur="1" fill="hold">
                                          <p:stCondLst>
                                            <p:cond delay="0"/>
                                          </p:stCondLst>
                                        </p:cTn>
                                        <p:tgtEl>
                                          <p:spTgt spid="624645"/>
                                        </p:tgtEl>
                                        <p:attrNameLst>
                                          <p:attrName>style.visibility</p:attrName>
                                        </p:attrNameLst>
                                      </p:cBhvr>
                                      <p:to>
                                        <p:strVal val="visible"/>
                                      </p:to>
                                    </p:set>
                                    <p:animEffect transition="in" filter="box(in)">
                                      <p:cBhvr>
                                        <p:cTn id="19" dur="500"/>
                                        <p:tgtEl>
                                          <p:spTgt spid="624645"/>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4" presetClass="entr" presetSubtype="16" fill="hold" nodeType="clickEffect">
                                  <p:stCondLst>
                                    <p:cond delay="0"/>
                                  </p:stCondLst>
                                  <p:childTnLst>
                                    <p:set>
                                      <p:cBhvr>
                                        <p:cTn id="23" dur="1" fill="hold">
                                          <p:stCondLst>
                                            <p:cond delay="0"/>
                                          </p:stCondLst>
                                        </p:cTn>
                                        <p:tgtEl>
                                          <p:spTgt spid="624646"/>
                                        </p:tgtEl>
                                        <p:attrNameLst>
                                          <p:attrName>style.visibility</p:attrName>
                                        </p:attrNameLst>
                                      </p:cBhvr>
                                      <p:to>
                                        <p:strVal val="visible"/>
                                      </p:to>
                                    </p:set>
                                    <p:animEffect transition="in" filter="box(in)">
                                      <p:cBhvr>
                                        <p:cTn id="24" dur="500"/>
                                        <p:tgtEl>
                                          <p:spTgt spid="6246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6" grpId="0" autoUpdateAnimBg="0"/>
      <p:bldP spid="624643" grpId="0"/>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0" name="Rectangle 2"/>
          <p:cNvSpPr>
            <a:spLocks noGrp="1" noChangeArrowheads="1"/>
          </p:cNvSpPr>
          <p:nvPr>
            <p:ph type="title" idx="4294967295"/>
          </p:nvPr>
        </p:nvSpPr>
        <p:spPr>
          <a:xfrm>
            <a:off x="2788816" y="240804"/>
            <a:ext cx="7843837" cy="623888"/>
          </a:xfrm>
          <a:noFill/>
        </p:spPr>
        <p:txBody>
          <a:bodyPr lIns="91427" tIns="45714" rIns="91427" bIns="45714"/>
          <a:lstStyle/>
          <a:p>
            <a:pPr eaLnBrk="1" hangingPunct="1"/>
            <a:r>
              <a:rPr lang="pt-BR" altLang="pt-BR" sz="2600" dirty="0" smtClean="0"/>
              <a:t>Instrumentos de nível e interface</a:t>
            </a:r>
            <a:endParaRPr lang="en-US" altLang="pt-BR" sz="2600" dirty="0" smtClean="0"/>
          </a:p>
        </p:txBody>
      </p:sp>
      <p:sp>
        <p:nvSpPr>
          <p:cNvPr id="625667" name="Rectangle 3"/>
          <p:cNvSpPr>
            <a:spLocks noChangeArrowheads="1"/>
          </p:cNvSpPr>
          <p:nvPr/>
        </p:nvSpPr>
        <p:spPr bwMode="auto">
          <a:xfrm>
            <a:off x="3005138" y="1238250"/>
            <a:ext cx="7500937" cy="2413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6405" tIns="52269" rIns="106405" bIns="52269">
            <a:spAutoFit/>
          </a:bodyP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eaLnBrk="1" hangingPunct="1">
              <a:spcBef>
                <a:spcPts val="0"/>
              </a:spcBef>
              <a:spcAft>
                <a:spcPts val="1200"/>
              </a:spcAft>
            </a:pPr>
            <a:r>
              <a:rPr lang="pt-BR" altLang="pt-BR" sz="2800" dirty="0"/>
              <a:t>Transmissor tipo Analisador de densidade </a:t>
            </a:r>
            <a:endParaRPr lang="en-US" altLang="pt-BR" sz="2800" dirty="0"/>
          </a:p>
          <a:p>
            <a:pPr>
              <a:spcBef>
                <a:spcPct val="0"/>
              </a:spcBef>
              <a:buFontTx/>
              <a:buNone/>
            </a:pPr>
            <a:r>
              <a:rPr lang="en-US" altLang="pt-BR" sz="2100" b="0" dirty="0"/>
              <a:t>A </a:t>
            </a:r>
            <a:r>
              <a:rPr lang="en-US" altLang="pt-BR" sz="2100" b="0" dirty="0" err="1"/>
              <a:t>intensidade</a:t>
            </a:r>
            <a:r>
              <a:rPr lang="en-US" altLang="pt-BR" sz="2100" b="0" dirty="0"/>
              <a:t> da </a:t>
            </a:r>
            <a:r>
              <a:rPr lang="en-US" altLang="pt-BR" sz="2100" b="0" dirty="0" err="1"/>
              <a:t>radiação</a:t>
            </a:r>
            <a:r>
              <a:rPr lang="en-US" altLang="pt-BR" sz="2100" b="0" dirty="0"/>
              <a:t> </a:t>
            </a:r>
            <a:r>
              <a:rPr lang="en-US" altLang="pt-BR" sz="2100" b="0" dirty="0" err="1"/>
              <a:t>está</a:t>
            </a:r>
            <a:r>
              <a:rPr lang="en-US" altLang="pt-BR" sz="2100" b="0" dirty="0"/>
              <a:t> </a:t>
            </a:r>
            <a:r>
              <a:rPr lang="en-US" altLang="pt-BR" sz="2100" b="0" dirty="0" err="1"/>
              <a:t>relacionada</a:t>
            </a:r>
            <a:r>
              <a:rPr lang="en-US" altLang="pt-BR" sz="2100" b="0" dirty="0"/>
              <a:t> com a </a:t>
            </a:r>
            <a:r>
              <a:rPr lang="en-US" altLang="pt-BR" sz="2100" b="0" dirty="0" err="1"/>
              <a:t>densidade</a:t>
            </a:r>
            <a:r>
              <a:rPr lang="en-US" altLang="pt-BR" sz="2100" b="0" dirty="0"/>
              <a:t>. A </a:t>
            </a:r>
            <a:r>
              <a:rPr lang="en-US" altLang="pt-BR" sz="2100" b="0" dirty="0" err="1"/>
              <a:t>energia</a:t>
            </a:r>
            <a:r>
              <a:rPr lang="en-US" altLang="pt-BR" sz="2100" b="0" dirty="0"/>
              <a:t> </a:t>
            </a:r>
            <a:r>
              <a:rPr lang="en-US" altLang="pt-BR" sz="2100" b="0" dirty="0" err="1"/>
              <a:t>gama</a:t>
            </a:r>
            <a:r>
              <a:rPr lang="en-US" altLang="pt-BR" sz="2100" b="0" dirty="0"/>
              <a:t> é </a:t>
            </a:r>
            <a:r>
              <a:rPr lang="en-US" altLang="pt-BR" sz="2100" b="0" dirty="0" err="1"/>
              <a:t>absorvida</a:t>
            </a:r>
            <a:r>
              <a:rPr lang="en-US" altLang="pt-BR" sz="2100" b="0" dirty="0"/>
              <a:t> </a:t>
            </a:r>
            <a:r>
              <a:rPr lang="en-US" altLang="pt-BR" sz="2100" b="0" dirty="0" err="1"/>
              <a:t>pelo</a:t>
            </a:r>
            <a:r>
              <a:rPr lang="en-US" altLang="pt-BR" sz="2100" b="0" dirty="0"/>
              <a:t> </a:t>
            </a:r>
            <a:r>
              <a:rPr lang="en-US" altLang="pt-BR" sz="2100" b="0" dirty="0" err="1"/>
              <a:t>meio</a:t>
            </a:r>
            <a:r>
              <a:rPr lang="en-US" altLang="pt-BR" sz="2100" b="0" dirty="0"/>
              <a:t> </a:t>
            </a:r>
            <a:r>
              <a:rPr lang="en-US" altLang="pt-BR" sz="2100" b="0" dirty="0" err="1"/>
              <a:t>dependendo</a:t>
            </a:r>
            <a:r>
              <a:rPr lang="en-US" altLang="pt-BR" sz="2100" b="0" dirty="0"/>
              <a:t> do </a:t>
            </a:r>
            <a:r>
              <a:rPr lang="en-US" altLang="pt-BR" sz="2100" b="0" dirty="0" err="1"/>
              <a:t>coeficiente</a:t>
            </a:r>
            <a:r>
              <a:rPr lang="en-US" altLang="pt-BR" sz="2100" b="0" dirty="0"/>
              <a:t> de </a:t>
            </a:r>
            <a:r>
              <a:rPr lang="en-US" altLang="pt-BR" sz="2100" b="0" dirty="0" err="1"/>
              <a:t>absorção</a:t>
            </a:r>
            <a:r>
              <a:rPr lang="en-US" altLang="pt-BR" sz="2100" b="0" dirty="0"/>
              <a:t>, da </a:t>
            </a:r>
            <a:r>
              <a:rPr lang="en-US" altLang="pt-BR" sz="2100" b="0" dirty="0" err="1"/>
              <a:t>distância</a:t>
            </a:r>
            <a:r>
              <a:rPr lang="en-US" altLang="pt-BR" sz="2100" b="0" dirty="0"/>
              <a:t> e da </a:t>
            </a:r>
            <a:r>
              <a:rPr lang="en-US" altLang="pt-BR" sz="2100" b="0" dirty="0" err="1" smtClean="0"/>
              <a:t>densidade</a:t>
            </a:r>
            <a:r>
              <a:rPr lang="en-US" altLang="pt-BR" sz="2100" b="0" dirty="0" smtClean="0"/>
              <a:t>.</a:t>
            </a:r>
          </a:p>
          <a:p>
            <a:pPr>
              <a:spcBef>
                <a:spcPct val="0"/>
              </a:spcBef>
              <a:buFontTx/>
              <a:buNone/>
            </a:pPr>
            <a:r>
              <a:rPr lang="en-US" altLang="pt-BR" sz="2100" b="0" dirty="0" smtClean="0"/>
              <a:t>Fonte </a:t>
            </a:r>
            <a:r>
              <a:rPr lang="en-US" altLang="pt-BR" sz="2100" b="0" dirty="0"/>
              <a:t>de </a:t>
            </a:r>
            <a:r>
              <a:rPr lang="en-US" altLang="pt-BR" sz="2100" b="0" dirty="0" err="1"/>
              <a:t>Amerício</a:t>
            </a:r>
            <a:r>
              <a:rPr lang="en-US" altLang="pt-BR" sz="2100" b="0" dirty="0"/>
              <a:t> 241.</a:t>
            </a:r>
          </a:p>
        </p:txBody>
      </p:sp>
      <p:pic>
        <p:nvPicPr>
          <p:cNvPr id="625668" name="Picture 4" descr="Profiler vesse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4286250"/>
            <a:ext cx="5191125" cy="303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5669" name="Picture 5" descr="slide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2424113"/>
            <a:ext cx="2363788" cy="173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5670"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61138" y="3949700"/>
            <a:ext cx="3811587" cy="286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3490"/>
                                        </p:tgtEl>
                                        <p:attrNameLst>
                                          <p:attrName>style.visibility</p:attrName>
                                        </p:attrNameLst>
                                      </p:cBhvr>
                                      <p:to>
                                        <p:strVal val="visible"/>
                                      </p:to>
                                    </p:set>
                                    <p:animEffect transition="in" filter="barn(outVertical)">
                                      <p:cBhvr>
                                        <p:cTn id="7" dur="500"/>
                                        <p:tgtEl>
                                          <p:spTgt spid="634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25667"/>
                                        </p:tgtEl>
                                        <p:attrNameLst>
                                          <p:attrName>style.visibility</p:attrName>
                                        </p:attrNameLst>
                                      </p:cBhvr>
                                      <p:to>
                                        <p:strVal val="visible"/>
                                      </p:to>
                                    </p:set>
                                    <p:animEffect transition="in" filter="box(in)">
                                      <p:cBhvr>
                                        <p:cTn id="12" dur="500"/>
                                        <p:tgtEl>
                                          <p:spTgt spid="625667"/>
                                        </p:tgtEl>
                                      </p:cBhvr>
                                    </p:animEffect>
                                  </p:childTnLst>
                                </p:cTn>
                              </p:par>
                              <p:par>
                                <p:cTn id="13" presetID="4" presetClass="entr" presetSubtype="16" fill="hold" nodeType="withEffect">
                                  <p:stCondLst>
                                    <p:cond delay="0"/>
                                  </p:stCondLst>
                                  <p:childTnLst>
                                    <p:set>
                                      <p:cBhvr>
                                        <p:cTn id="14" dur="1" fill="hold">
                                          <p:stCondLst>
                                            <p:cond delay="0"/>
                                          </p:stCondLst>
                                        </p:cTn>
                                        <p:tgtEl>
                                          <p:spTgt spid="625669"/>
                                        </p:tgtEl>
                                        <p:attrNameLst>
                                          <p:attrName>style.visibility</p:attrName>
                                        </p:attrNameLst>
                                      </p:cBhvr>
                                      <p:to>
                                        <p:strVal val="visible"/>
                                      </p:to>
                                    </p:set>
                                    <p:animEffect transition="in" filter="box(in)">
                                      <p:cBhvr>
                                        <p:cTn id="15" dur="500"/>
                                        <p:tgtEl>
                                          <p:spTgt spid="625669"/>
                                        </p:tgtEl>
                                      </p:cBhvr>
                                    </p:animEffect>
                                  </p:childTnLst>
                                </p:cTn>
                              </p:par>
                              <p:par>
                                <p:cTn id="16" presetID="4" presetClass="entr" presetSubtype="16" fill="hold" nodeType="withEffect">
                                  <p:stCondLst>
                                    <p:cond delay="0"/>
                                  </p:stCondLst>
                                  <p:childTnLst>
                                    <p:set>
                                      <p:cBhvr>
                                        <p:cTn id="17" dur="1" fill="hold">
                                          <p:stCondLst>
                                            <p:cond delay="0"/>
                                          </p:stCondLst>
                                        </p:cTn>
                                        <p:tgtEl>
                                          <p:spTgt spid="625668"/>
                                        </p:tgtEl>
                                        <p:attrNameLst>
                                          <p:attrName>style.visibility</p:attrName>
                                        </p:attrNameLst>
                                      </p:cBhvr>
                                      <p:to>
                                        <p:strVal val="visible"/>
                                      </p:to>
                                    </p:set>
                                    <p:animEffect transition="in" filter="box(in)">
                                      <p:cBhvr>
                                        <p:cTn id="18" dur="500"/>
                                        <p:tgtEl>
                                          <p:spTgt spid="625668"/>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16" fill="hold" nodeType="clickEffect">
                                  <p:stCondLst>
                                    <p:cond delay="0"/>
                                  </p:stCondLst>
                                  <p:childTnLst>
                                    <p:set>
                                      <p:cBhvr>
                                        <p:cTn id="22" dur="1" fill="hold">
                                          <p:stCondLst>
                                            <p:cond delay="0"/>
                                          </p:stCondLst>
                                        </p:cTn>
                                        <p:tgtEl>
                                          <p:spTgt spid="625670"/>
                                        </p:tgtEl>
                                        <p:attrNameLst>
                                          <p:attrName>style.visibility</p:attrName>
                                        </p:attrNameLst>
                                      </p:cBhvr>
                                      <p:to>
                                        <p:strVal val="visible"/>
                                      </p:to>
                                    </p:set>
                                    <p:animEffect transition="in" filter="box(in)">
                                      <p:cBhvr>
                                        <p:cTn id="23" dur="500"/>
                                        <p:tgtEl>
                                          <p:spTgt spid="6256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0" grpId="0" autoUpdateAnimBg="0"/>
      <p:bldP spid="62566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2286000" y="246708"/>
            <a:ext cx="8224838" cy="762000"/>
          </a:xfrm>
        </p:spPr>
        <p:txBody>
          <a:bodyPr/>
          <a:lstStyle/>
          <a:p>
            <a:pPr eaLnBrk="1" hangingPunct="1"/>
            <a:r>
              <a:rPr lang="pt-BR" altLang="pt-BR" dirty="0" smtClean="0"/>
              <a:t>MEDIÇÃO DE TEMPERATURA</a:t>
            </a:r>
          </a:p>
        </p:txBody>
      </p:sp>
      <p:sp>
        <p:nvSpPr>
          <p:cNvPr id="664579" name="Rectangle 3"/>
          <p:cNvSpPr>
            <a:spLocks noGrp="1" noChangeArrowheads="1"/>
          </p:cNvSpPr>
          <p:nvPr>
            <p:ph type="body" idx="1"/>
          </p:nvPr>
        </p:nvSpPr>
        <p:spPr>
          <a:xfrm>
            <a:off x="2743200" y="1440756"/>
            <a:ext cx="7767638" cy="5791200"/>
          </a:xfrm>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pt-BR" altLang="pt-BR" dirty="0" smtClean="0"/>
              <a:t>Temperatura</a:t>
            </a:r>
          </a:p>
          <a:p>
            <a:pPr lvl="1" eaLnBrk="1" hangingPunct="1"/>
            <a:r>
              <a:rPr lang="pt-BR" altLang="pt-BR" dirty="0" smtClean="0"/>
              <a:t>“É a medida do grau de agitação das moléculas de um corpo e pode ser expressa em graus Celsius (</a:t>
            </a:r>
            <a:r>
              <a:rPr lang="pt-BR" altLang="pt-BR" dirty="0" err="1" smtClean="0"/>
              <a:t>ºC</a:t>
            </a:r>
            <a:r>
              <a:rPr lang="pt-BR" altLang="pt-BR" dirty="0" smtClean="0"/>
              <a:t>), graus Fahrenheit (</a:t>
            </a:r>
            <a:r>
              <a:rPr lang="pt-BR" altLang="pt-BR" dirty="0" err="1"/>
              <a:t>º</a:t>
            </a:r>
            <a:r>
              <a:rPr lang="pt-BR" altLang="pt-BR" dirty="0" err="1" smtClean="0"/>
              <a:t>F</a:t>
            </a:r>
            <a:r>
              <a:rPr lang="pt-BR" altLang="pt-BR" dirty="0" smtClean="0"/>
              <a:t>), </a:t>
            </a:r>
            <a:r>
              <a:rPr lang="pt-BR" altLang="pt-BR" dirty="0"/>
              <a:t>Kelvin (K</a:t>
            </a:r>
            <a:r>
              <a:rPr lang="pt-BR" altLang="pt-BR" dirty="0" smtClean="0"/>
              <a:t>), etc.”</a:t>
            </a:r>
          </a:p>
          <a:p>
            <a:pPr lvl="1" eaLnBrk="1" hangingPunct="1"/>
            <a:endParaRPr lang="pt-BR" altLang="pt-BR" dirty="0" smtClean="0"/>
          </a:p>
          <a:p>
            <a:pPr lvl="1" eaLnBrk="1" hangingPunct="1"/>
            <a:endParaRPr lang="pt-BR" altLang="pt-BR" dirty="0" smtClean="0"/>
          </a:p>
          <a:p>
            <a:pPr lvl="1" eaLnBrk="1" hangingPunct="1"/>
            <a:endParaRPr lang="pt-BR" altLang="pt-BR" dirty="0" smtClean="0"/>
          </a:p>
          <a:p>
            <a:pPr lvl="1" eaLnBrk="1" hangingPunct="1"/>
            <a:endParaRPr lang="pt-BR" altLang="pt-BR" dirty="0" smtClean="0"/>
          </a:p>
          <a:p>
            <a:pPr lvl="1" eaLnBrk="1" hangingPunct="1"/>
            <a:endParaRPr lang="pt-BR" altLang="pt-BR" dirty="0" smtClean="0"/>
          </a:p>
          <a:p>
            <a:pPr lvl="2" eaLnBrk="1" hangingPunct="1"/>
            <a:endParaRPr lang="pt-BR" altLang="pt-BR" dirty="0" smtClean="0"/>
          </a:p>
          <a:p>
            <a:pPr eaLnBrk="1" hangingPunct="1">
              <a:buFontTx/>
              <a:buNone/>
            </a:pPr>
            <a:endParaRPr lang="pt-BR" altLang="pt-BR" sz="2400" dirty="0" smtClean="0"/>
          </a:p>
        </p:txBody>
      </p:sp>
      <p:pic>
        <p:nvPicPr>
          <p:cNvPr id="64516" name="Picture 5" descr="PIT e T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575" y="4105275"/>
            <a:ext cx="3889375" cy="291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45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4579" grpId="0" animBg="1"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a:spLocks noGrp="1" noChangeArrowheads="1"/>
          </p:cNvSpPr>
          <p:nvPr>
            <p:ph type="body" idx="1"/>
          </p:nvPr>
        </p:nvSpPr>
        <p:spPr/>
        <p:txBody>
          <a:bodyPr/>
          <a:lstStyle/>
          <a:p>
            <a:pPr eaLnBrk="1" hangingPunct="1">
              <a:buFontTx/>
              <a:buNone/>
            </a:pPr>
            <a:r>
              <a:rPr lang="pt-BR" altLang="pt-BR" dirty="0" smtClean="0"/>
              <a:t>	</a:t>
            </a:r>
            <a:r>
              <a:rPr lang="pt-BR" altLang="pt-BR" b="1" u="sng" dirty="0" smtClean="0"/>
              <a:t>A NR-13: Caldeiras e Vasos de Pressão</a:t>
            </a:r>
            <a:r>
              <a:rPr lang="pt-BR" altLang="pt-BR" dirty="0" smtClean="0"/>
              <a:t> </a:t>
            </a:r>
            <a:endParaRPr lang="pt-BR" altLang="pt-BR" dirty="0"/>
          </a:p>
          <a:p>
            <a:pPr eaLnBrk="1" hangingPunct="1">
              <a:buFontTx/>
              <a:buNone/>
            </a:pPr>
            <a:r>
              <a:rPr lang="pt-BR" altLang="pt-BR" dirty="0"/>
              <a:t>	</a:t>
            </a:r>
            <a:r>
              <a:rPr lang="pt-BR" altLang="pt-BR" i="1" dirty="0" smtClean="0"/>
              <a:t>“13.1.1	...</a:t>
            </a:r>
            <a:r>
              <a:rPr lang="pt-BR" altLang="pt-BR" sz="2800" i="1" dirty="0" smtClean="0"/>
              <a:t>estabelece </a:t>
            </a:r>
            <a:r>
              <a:rPr lang="pt-BR" altLang="pt-BR" sz="2800" i="1" dirty="0"/>
              <a:t>requisitos mínimos para gestão da integridade estrutural de caldeiras a vapor, vasos de pressão e suas tubulações de interligação nos aspectos relacionados à instalação, inspeção, operação e manutenção, visando à segurança e à saúde dos trabalhadores</a:t>
            </a:r>
            <a:r>
              <a:rPr lang="pt-BR" altLang="pt-BR" sz="2800" i="1" dirty="0" smtClean="0"/>
              <a:t>.”</a:t>
            </a:r>
            <a:endParaRPr lang="pt-BR" altLang="pt-BR" sz="2800" i="1" dirty="0"/>
          </a:p>
          <a:p>
            <a:pPr eaLnBrk="1" hangingPunct="1">
              <a:buFontTx/>
              <a:buNone/>
            </a:pPr>
            <a:r>
              <a:rPr lang="pt-BR" altLang="pt-BR" sz="2800" dirty="0" smtClean="0"/>
              <a:t>	As fundamentações legais, ordinárias e específicas, que dão embasamento jurídico desta NR (norma regulamentadora), são os artigos </a:t>
            </a:r>
            <a:r>
              <a:rPr lang="pt-BR" altLang="pt-BR" sz="2800" dirty="0" smtClean="0">
                <a:solidFill>
                  <a:schemeClr val="tx1">
                    <a:lumMod val="95000"/>
                    <a:lumOff val="5000"/>
                  </a:schemeClr>
                </a:solidFill>
                <a:hlinkClick r:id="rId3"/>
              </a:rPr>
              <a:t>187</a:t>
            </a:r>
            <a:r>
              <a:rPr lang="pt-BR" altLang="pt-BR" sz="2800" dirty="0" smtClean="0">
                <a:solidFill>
                  <a:schemeClr val="accent3">
                    <a:lumMod val="65000"/>
                  </a:schemeClr>
                </a:solidFill>
              </a:rPr>
              <a:t> </a:t>
            </a:r>
            <a:r>
              <a:rPr lang="pt-BR" altLang="pt-BR" sz="2800" dirty="0" smtClean="0"/>
              <a:t>e </a:t>
            </a:r>
            <a:r>
              <a:rPr lang="pt-BR" altLang="pt-BR" sz="2800" dirty="0" smtClean="0">
                <a:hlinkClick r:id="rId4"/>
              </a:rPr>
              <a:t>188</a:t>
            </a:r>
            <a:r>
              <a:rPr lang="pt-BR" altLang="pt-BR" sz="2800" dirty="0" smtClean="0"/>
              <a:t> da CLT.</a:t>
            </a:r>
          </a:p>
        </p:txBody>
      </p:sp>
      <p:sp>
        <p:nvSpPr>
          <p:cNvPr id="7171" name="Rectangle 5"/>
          <p:cNvSpPr>
            <a:spLocks noGrp="1" noChangeArrowheads="1"/>
          </p:cNvSpPr>
          <p:nvPr>
            <p:ph type="title"/>
          </p:nvPr>
        </p:nvSpPr>
        <p:spPr>
          <a:xfrm>
            <a:off x="2527300" y="0"/>
            <a:ext cx="8224838" cy="762000"/>
          </a:xfrm>
          <a:noFill/>
        </p:spPr>
        <p:txBody>
          <a:bodyPr/>
          <a:lstStyle/>
          <a:p>
            <a:pPr defTabSz="914400" eaLnBrk="1" hangingPunct="1"/>
            <a:r>
              <a:rPr lang="pt-BR" altLang="pt-BR" sz="2800" smtClean="0"/>
              <a:t>Básico de Instrumentação e Controle - NR-13</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algn="ctr" eaLnBrk="1" hangingPunct="1"/>
            <a:r>
              <a:rPr lang="pt-BR" altLang="pt-BR" smtClean="0"/>
              <a:t>Instrumentos de temperatura</a:t>
            </a:r>
          </a:p>
        </p:txBody>
      </p:sp>
      <p:sp>
        <p:nvSpPr>
          <p:cNvPr id="666627" name="Rectangle 3"/>
          <p:cNvSpPr>
            <a:spLocks noGrp="1" noChangeArrowheads="1"/>
          </p:cNvSpPr>
          <p:nvPr>
            <p:ph type="body" idx="1"/>
          </p:nvPr>
        </p:nvSpPr>
        <p:spPr>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r>
              <a:rPr lang="pt-BR" altLang="pt-BR" smtClean="0"/>
              <a:t>Tipos de elementos sensores mecânicos para medição de temperatura</a:t>
            </a:r>
          </a:p>
          <a:p>
            <a:pPr lvl="1" eaLnBrk="1" hangingPunct="1"/>
            <a:r>
              <a:rPr lang="pt-BR" altLang="pt-BR" smtClean="0"/>
              <a:t>Termômetro bimetálico</a:t>
            </a:r>
          </a:p>
          <a:p>
            <a:pPr lvl="1" eaLnBrk="1" hangingPunct="1"/>
            <a:r>
              <a:rPr lang="pt-BR" altLang="pt-BR" smtClean="0"/>
              <a:t>Termômetro de enchimento</a:t>
            </a:r>
          </a:p>
        </p:txBody>
      </p:sp>
      <p:pic>
        <p:nvPicPr>
          <p:cNvPr id="6666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5913" y="3889375"/>
            <a:ext cx="4211637" cy="304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66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8525" y="3889375"/>
            <a:ext cx="2944813"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662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662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662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666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666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6627" grpId="0" build="p" bldLvl="3"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algn="ctr" eaLnBrk="1" hangingPunct="1"/>
            <a:r>
              <a:rPr lang="pt-BR" altLang="pt-BR" smtClean="0"/>
              <a:t>Instrumentos de temperatura</a:t>
            </a:r>
          </a:p>
        </p:txBody>
      </p:sp>
      <p:sp>
        <p:nvSpPr>
          <p:cNvPr id="694275" name="Rectangle 3"/>
          <p:cNvSpPr>
            <a:spLocks noGrp="1" noChangeArrowheads="1"/>
          </p:cNvSpPr>
          <p:nvPr>
            <p:ph type="body" idx="1"/>
          </p:nvPr>
        </p:nvSpPr>
        <p:spPr>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indent="0" eaLnBrk="1" hangingPunct="1">
              <a:buNone/>
            </a:pPr>
            <a:r>
              <a:rPr lang="pt-BR" altLang="pt-BR" sz="2800" b="1" dirty="0" smtClean="0"/>
              <a:t>Tipos de elementos sensores elétricos para medição de temperatura</a:t>
            </a:r>
          </a:p>
          <a:p>
            <a:pPr eaLnBrk="1" hangingPunct="1">
              <a:buFont typeface="Arial" panose="020B0604020202020204" pitchFamily="34" charset="0"/>
              <a:buChar char="•"/>
            </a:pPr>
            <a:r>
              <a:rPr lang="pt-BR" altLang="pt-BR" sz="2800" dirty="0" err="1" smtClean="0"/>
              <a:t>Termoresistência</a:t>
            </a:r>
            <a:r>
              <a:rPr lang="pt-BR" altLang="pt-BR" sz="2800" dirty="0" smtClean="0"/>
              <a:t> (RTD)</a:t>
            </a:r>
          </a:p>
          <a:p>
            <a:pPr eaLnBrk="1" hangingPunct="1">
              <a:buFont typeface="Arial" panose="020B0604020202020204" pitchFamily="34" charset="0"/>
              <a:buChar char="•"/>
            </a:pPr>
            <a:r>
              <a:rPr lang="pt-BR" altLang="pt-BR" sz="2800" dirty="0" smtClean="0"/>
              <a:t>Termopar</a:t>
            </a:r>
            <a:endParaRPr lang="pt-BR" altLang="pt-BR" sz="2000" dirty="0" smtClean="0"/>
          </a:p>
        </p:txBody>
      </p:sp>
      <p:pic>
        <p:nvPicPr>
          <p:cNvPr id="694278" name="Picture 6" descr="termoresistenc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6138" y="3816350"/>
            <a:ext cx="4138612" cy="309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427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942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4275" grpId="0" animBg="1"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algn="ctr" eaLnBrk="1" hangingPunct="1"/>
            <a:r>
              <a:rPr lang="pt-BR" altLang="pt-BR" smtClean="0"/>
              <a:t>Instrumentos de temperatura</a:t>
            </a:r>
          </a:p>
        </p:txBody>
      </p:sp>
      <p:pic>
        <p:nvPicPr>
          <p:cNvPr id="67587" name="Picture 2"/>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3240088" y="1719263"/>
            <a:ext cx="6772275" cy="52482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65" name="Rectangle 59"/>
          <p:cNvSpPr>
            <a:spLocks noChangeArrowheads="1"/>
          </p:cNvSpPr>
          <p:nvPr/>
        </p:nvSpPr>
        <p:spPr bwMode="auto">
          <a:xfrm>
            <a:off x="2835956" y="1347634"/>
            <a:ext cx="5474711" cy="601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271" tIns="54136" rIns="108271" bIns="54136">
            <a:spAutoFit/>
          </a:bodyP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marL="403225" indent="-403225" eaLnBrk="1" hangingPunct="1">
              <a:spcBef>
                <a:spcPct val="0"/>
              </a:spcBef>
              <a:buNone/>
            </a:pPr>
            <a:r>
              <a:rPr lang="pt-BR" altLang="pt-BR" sz="3200" dirty="0">
                <a:solidFill>
                  <a:schemeClr val="tx2"/>
                </a:solidFill>
                <a:latin typeface="+mn-lt"/>
              </a:rPr>
              <a:t>Ligação </a:t>
            </a:r>
            <a:r>
              <a:rPr lang="pt-BR" altLang="pt-BR" sz="3200" dirty="0" smtClean="0">
                <a:solidFill>
                  <a:schemeClr val="tx2"/>
                </a:solidFill>
                <a:latin typeface="+mn-lt"/>
              </a:rPr>
              <a:t>a </a:t>
            </a:r>
            <a:r>
              <a:rPr lang="pt-BR" altLang="pt-BR" sz="3200" dirty="0" smtClean="0">
                <a:solidFill>
                  <a:schemeClr val="tx2"/>
                </a:solidFill>
                <a:latin typeface="+mn-lt"/>
              </a:rPr>
              <a:t>2 </a:t>
            </a:r>
            <a:r>
              <a:rPr lang="pt-BR" altLang="pt-BR" sz="3200" dirty="0">
                <a:solidFill>
                  <a:schemeClr val="tx2"/>
                </a:solidFill>
                <a:latin typeface="+mn-lt"/>
              </a:rPr>
              <a:t>fios do PT-100:</a:t>
            </a:r>
          </a:p>
        </p:txBody>
      </p:sp>
      <p:sp>
        <p:nvSpPr>
          <p:cNvPr id="68611" name="Rectangle 2"/>
          <p:cNvSpPr>
            <a:spLocks noChangeArrowheads="1"/>
          </p:cNvSpPr>
          <p:nvPr/>
        </p:nvSpPr>
        <p:spPr bwMode="auto">
          <a:xfrm>
            <a:off x="3013075" y="227013"/>
            <a:ext cx="7497763"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6405" tIns="52269" rIns="106405" bIns="52269" anchor="b"/>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r" eaLnBrk="1" hangingPunct="1">
              <a:lnSpc>
                <a:spcPct val="130000"/>
              </a:lnSpc>
              <a:spcBef>
                <a:spcPct val="0"/>
              </a:spcBef>
              <a:buFontTx/>
              <a:buNone/>
            </a:pPr>
            <a:r>
              <a:rPr lang="pt-BR" altLang="pt-BR">
                <a:solidFill>
                  <a:schemeClr val="bg1"/>
                </a:solidFill>
              </a:rPr>
              <a:t>Instrumento de temperatura</a:t>
            </a:r>
          </a:p>
        </p:txBody>
      </p:sp>
      <p:pic>
        <p:nvPicPr>
          <p:cNvPr id="3" name="Imagem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5956" y="2304852"/>
            <a:ext cx="7916182" cy="4221065"/>
          </a:xfrm>
          <a:prstGeom prst="rect">
            <a:avLst/>
          </a:prstGeom>
        </p:spPr>
      </p:pic>
    </p:spTree>
    <p:extLst>
      <p:ext uri="{BB962C8B-B14F-4D97-AF65-F5344CB8AC3E}">
        <p14:creationId xmlns:p14="http://schemas.microsoft.com/office/powerpoint/2010/main" val="184938176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65" name="Rectangle 59"/>
          <p:cNvSpPr>
            <a:spLocks noChangeArrowheads="1"/>
          </p:cNvSpPr>
          <p:nvPr/>
        </p:nvSpPr>
        <p:spPr bwMode="auto">
          <a:xfrm>
            <a:off x="2835956" y="1347634"/>
            <a:ext cx="5474711" cy="601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271" tIns="54136" rIns="108271" bIns="54136">
            <a:spAutoFit/>
          </a:bodyP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marL="403225" indent="-403225" eaLnBrk="1" hangingPunct="1">
              <a:spcBef>
                <a:spcPct val="0"/>
              </a:spcBef>
              <a:buNone/>
            </a:pPr>
            <a:r>
              <a:rPr lang="pt-BR" altLang="pt-BR" sz="3200" dirty="0">
                <a:solidFill>
                  <a:schemeClr val="tx2"/>
                </a:solidFill>
                <a:latin typeface="+mn-lt"/>
              </a:rPr>
              <a:t>Ligação </a:t>
            </a:r>
            <a:r>
              <a:rPr lang="pt-BR" altLang="pt-BR" sz="3200" dirty="0" smtClean="0">
                <a:solidFill>
                  <a:schemeClr val="tx2"/>
                </a:solidFill>
                <a:latin typeface="+mn-lt"/>
              </a:rPr>
              <a:t>a </a:t>
            </a:r>
            <a:r>
              <a:rPr lang="pt-BR" altLang="pt-BR" sz="3200" dirty="0">
                <a:solidFill>
                  <a:schemeClr val="tx2"/>
                </a:solidFill>
                <a:latin typeface="+mn-lt"/>
              </a:rPr>
              <a:t>3 fios do PT-100:</a:t>
            </a:r>
          </a:p>
        </p:txBody>
      </p:sp>
      <p:sp>
        <p:nvSpPr>
          <p:cNvPr id="68611" name="Rectangle 2"/>
          <p:cNvSpPr>
            <a:spLocks noChangeArrowheads="1"/>
          </p:cNvSpPr>
          <p:nvPr/>
        </p:nvSpPr>
        <p:spPr bwMode="auto">
          <a:xfrm>
            <a:off x="3013075" y="227013"/>
            <a:ext cx="7497763"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6405" tIns="52269" rIns="106405" bIns="52269" anchor="b"/>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r" eaLnBrk="1" hangingPunct="1">
              <a:lnSpc>
                <a:spcPct val="130000"/>
              </a:lnSpc>
              <a:spcBef>
                <a:spcPct val="0"/>
              </a:spcBef>
              <a:buFontTx/>
              <a:buNone/>
            </a:pPr>
            <a:r>
              <a:rPr lang="pt-BR" altLang="pt-BR">
                <a:solidFill>
                  <a:schemeClr val="bg1"/>
                </a:solidFill>
              </a:rPr>
              <a:t>Instrumento de temperatura</a:t>
            </a:r>
          </a:p>
        </p:txBody>
      </p:sp>
      <p:pic>
        <p:nvPicPr>
          <p:cNvPr id="2" name="Imagem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5956" y="2304852"/>
            <a:ext cx="7852000" cy="4111689"/>
          </a:xfrm>
          <a:prstGeom prst="rect">
            <a:avLst/>
          </a:prstGeom>
        </p:spPr>
      </p:pic>
    </p:spTree>
    <p:extLst>
      <p:ext uri="{BB962C8B-B14F-4D97-AF65-F5344CB8AC3E}">
        <p14:creationId xmlns:p14="http://schemas.microsoft.com/office/powerpoint/2010/main" val="39579275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65" name="Rectangle 59"/>
          <p:cNvSpPr>
            <a:spLocks noChangeArrowheads="1"/>
          </p:cNvSpPr>
          <p:nvPr/>
        </p:nvSpPr>
        <p:spPr bwMode="auto">
          <a:xfrm>
            <a:off x="2835956" y="1347634"/>
            <a:ext cx="3653892" cy="601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271" tIns="54136" rIns="108271" bIns="54136">
            <a:spAutoFit/>
          </a:bodyP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marL="403225" indent="-403225" eaLnBrk="1" hangingPunct="1">
              <a:spcBef>
                <a:spcPct val="0"/>
              </a:spcBef>
              <a:buNone/>
            </a:pPr>
            <a:r>
              <a:rPr lang="pt-BR" altLang="pt-BR" sz="3200" dirty="0" smtClean="0">
                <a:solidFill>
                  <a:schemeClr val="tx2"/>
                </a:solidFill>
                <a:latin typeface="+mn-lt"/>
              </a:rPr>
              <a:t>Ligações a </a:t>
            </a:r>
            <a:r>
              <a:rPr lang="pt-BR" altLang="pt-BR" sz="3200" dirty="0" smtClean="0">
                <a:solidFill>
                  <a:schemeClr val="tx2"/>
                </a:solidFill>
                <a:latin typeface="+mn-lt"/>
              </a:rPr>
              <a:t>4 </a:t>
            </a:r>
            <a:r>
              <a:rPr lang="pt-BR" altLang="pt-BR" sz="3200" dirty="0" smtClean="0">
                <a:solidFill>
                  <a:schemeClr val="tx2"/>
                </a:solidFill>
                <a:latin typeface="+mn-lt"/>
              </a:rPr>
              <a:t>fios:</a:t>
            </a:r>
            <a:endParaRPr lang="pt-BR" altLang="pt-BR" sz="3200" dirty="0">
              <a:solidFill>
                <a:schemeClr val="tx2"/>
              </a:solidFill>
              <a:latin typeface="+mn-lt"/>
            </a:endParaRPr>
          </a:p>
        </p:txBody>
      </p:sp>
      <p:sp>
        <p:nvSpPr>
          <p:cNvPr id="68611" name="Rectangle 2"/>
          <p:cNvSpPr>
            <a:spLocks noChangeArrowheads="1"/>
          </p:cNvSpPr>
          <p:nvPr/>
        </p:nvSpPr>
        <p:spPr bwMode="auto">
          <a:xfrm>
            <a:off x="3013075" y="227013"/>
            <a:ext cx="7497763"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6405" tIns="52269" rIns="106405" bIns="52269" anchor="b"/>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r" eaLnBrk="1" hangingPunct="1">
              <a:lnSpc>
                <a:spcPct val="130000"/>
              </a:lnSpc>
              <a:spcBef>
                <a:spcPct val="0"/>
              </a:spcBef>
              <a:buFontTx/>
              <a:buNone/>
            </a:pPr>
            <a:r>
              <a:rPr lang="pt-BR" altLang="pt-BR">
                <a:solidFill>
                  <a:schemeClr val="bg1"/>
                </a:solidFill>
              </a:rPr>
              <a:t>Instrumento de temperatura</a:t>
            </a:r>
          </a:p>
        </p:txBody>
      </p:sp>
      <p:pic>
        <p:nvPicPr>
          <p:cNvPr id="5" name="Imagem 4"/>
          <p:cNvPicPr>
            <a:picLocks noChangeAspect="1"/>
          </p:cNvPicPr>
          <p:nvPr/>
        </p:nvPicPr>
        <p:blipFill rotWithShape="1">
          <a:blip r:embed="rId4">
            <a:extLst>
              <a:ext uri="{28A0092B-C50C-407E-A947-70E740481C1C}">
                <a14:useLocalDpi xmlns:a14="http://schemas.microsoft.com/office/drawing/2010/main" val="0"/>
              </a:ext>
            </a:extLst>
          </a:blip>
          <a:srcRect t="59391"/>
          <a:stretch/>
        </p:blipFill>
        <p:spPr>
          <a:xfrm>
            <a:off x="2835956" y="2304851"/>
            <a:ext cx="7674882" cy="4844499"/>
          </a:xfrm>
          <a:prstGeom prst="rect">
            <a:avLst/>
          </a:prstGeom>
        </p:spPr>
      </p:pic>
    </p:spTree>
    <p:extLst>
      <p:ext uri="{BB962C8B-B14F-4D97-AF65-F5344CB8AC3E}">
        <p14:creationId xmlns:p14="http://schemas.microsoft.com/office/powerpoint/2010/main" val="156929104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4" name="Rectangle 2"/>
          <p:cNvSpPr>
            <a:spLocks noGrp="1" noChangeArrowheads="1"/>
          </p:cNvSpPr>
          <p:nvPr>
            <p:ph type="title" idx="4294967295"/>
          </p:nvPr>
        </p:nvSpPr>
        <p:spPr>
          <a:xfrm>
            <a:off x="3013075" y="227013"/>
            <a:ext cx="7497763" cy="765175"/>
          </a:xfrm>
          <a:noFill/>
        </p:spPr>
        <p:txBody>
          <a:bodyPr lIns="106405" tIns="52269" rIns="106405" bIns="52269" anchor="b"/>
          <a:lstStyle/>
          <a:p>
            <a:pPr eaLnBrk="1" hangingPunct="1"/>
            <a:r>
              <a:rPr lang="pt-BR" altLang="pt-BR" smtClean="0"/>
              <a:t>Instrumento de temperatura</a:t>
            </a:r>
          </a:p>
        </p:txBody>
      </p:sp>
      <p:sp>
        <p:nvSpPr>
          <p:cNvPr id="154627" name="Rectangle 3"/>
          <p:cNvSpPr>
            <a:spLocks noGrp="1" noChangeArrowheads="1"/>
          </p:cNvSpPr>
          <p:nvPr>
            <p:ph type="body" idx="4294967295"/>
          </p:nvPr>
        </p:nvSpPr>
        <p:spPr>
          <a:xfrm>
            <a:off x="3544888" y="1152725"/>
            <a:ext cx="6965950" cy="1296144"/>
          </a:xfrm>
          <a:noFill/>
        </p:spPr>
        <p:txBody>
          <a:bodyPr lIns="106405" tIns="52269" rIns="106405" bIns="52269"/>
          <a:lstStyle/>
          <a:p>
            <a:pPr lvl="1" eaLnBrk="1" hangingPunct="1">
              <a:buFontTx/>
              <a:buNone/>
            </a:pPr>
            <a:r>
              <a:rPr lang="pt-BR" altLang="pt-BR" b="1" dirty="0" smtClean="0"/>
              <a:t>ACESSÓRIO: </a:t>
            </a:r>
          </a:p>
          <a:p>
            <a:pPr marL="538162" lvl="1" indent="0" eaLnBrk="1" hangingPunct="1">
              <a:buNone/>
            </a:pPr>
            <a:r>
              <a:rPr lang="pt-BR" altLang="pt-BR" b="1" dirty="0" smtClean="0"/>
              <a:t>POÇO DE PROTEÇÃO</a:t>
            </a:r>
          </a:p>
        </p:txBody>
      </p:sp>
      <p:pic>
        <p:nvPicPr>
          <p:cNvPr id="69636" name="Picture 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48968" y="2609406"/>
            <a:ext cx="4625975" cy="410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154627"/>
                                        </p:tgtEl>
                                        <p:attrNameLst>
                                          <p:attrName>style.visibility</p:attrName>
                                        </p:attrNameLst>
                                      </p:cBhvr>
                                      <p:to>
                                        <p:strVal val="visible"/>
                                      </p:to>
                                    </p:set>
                                    <p:anim to="" calcmode="lin" valueType="num">
                                      <p:cBhvr>
                                        <p:cTn id="7" dur="1" fill="hold"/>
                                        <p:tgtEl>
                                          <p:spTgt spid="154627"/>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27" grpId="0"/>
    </p:bld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Rectangle 2"/>
          <p:cNvSpPr>
            <a:spLocks noGrp="1" noChangeArrowheads="1"/>
          </p:cNvSpPr>
          <p:nvPr>
            <p:ph type="title" idx="4294967295"/>
          </p:nvPr>
        </p:nvSpPr>
        <p:spPr>
          <a:xfrm>
            <a:off x="3092450" y="227013"/>
            <a:ext cx="7418388" cy="765175"/>
          </a:xfrm>
          <a:noFill/>
        </p:spPr>
        <p:txBody>
          <a:bodyPr lIns="106405" tIns="52269" rIns="106405" bIns="52269" anchor="b"/>
          <a:lstStyle/>
          <a:p>
            <a:pPr eaLnBrk="1" hangingPunct="1"/>
            <a:r>
              <a:rPr lang="pt-BR" altLang="pt-BR" dirty="0" smtClean="0"/>
              <a:t>SIMBOLOGIA DE INSTRUMENTAÇÃO</a:t>
            </a:r>
          </a:p>
        </p:txBody>
      </p:sp>
      <p:sp>
        <p:nvSpPr>
          <p:cNvPr id="14339" name="Rectangle 3"/>
          <p:cNvSpPr>
            <a:spLocks noGrp="1" noChangeArrowheads="1"/>
          </p:cNvSpPr>
          <p:nvPr>
            <p:ph type="body" idx="4294967295"/>
          </p:nvPr>
        </p:nvSpPr>
        <p:spPr>
          <a:xfrm>
            <a:off x="2711772" y="1296740"/>
            <a:ext cx="7829185" cy="5376862"/>
          </a:xfrm>
          <a:noFill/>
        </p:spPr>
        <p:txBody>
          <a:bodyPr lIns="106405" tIns="52269" rIns="106405" bIns="52269"/>
          <a:lstStyle/>
          <a:p>
            <a:pPr eaLnBrk="1" hangingPunct="1">
              <a:spcBef>
                <a:spcPts val="1200"/>
              </a:spcBef>
              <a:spcAft>
                <a:spcPts val="1800"/>
              </a:spcAft>
            </a:pPr>
            <a:r>
              <a:rPr lang="pt-BR" altLang="pt-BR" dirty="0"/>
              <a:t>Definição</a:t>
            </a:r>
          </a:p>
          <a:p>
            <a:pPr marL="216000" indent="0" eaLnBrk="1" hangingPunct="1">
              <a:spcBef>
                <a:spcPts val="0"/>
              </a:spcBef>
              <a:spcAft>
                <a:spcPts val="1200"/>
              </a:spcAft>
              <a:buFontTx/>
              <a:buNone/>
            </a:pPr>
            <a:r>
              <a:rPr lang="pt-BR" altLang="pt-BR" sz="2400" dirty="0" smtClean="0"/>
              <a:t>Simbologia de instrumentação é a identificação padronizada dos instrumentos de uma planta de processo. Na Petrobras, utilizamos a norma ISA S5.1 – Instrumentation </a:t>
            </a:r>
            <a:r>
              <a:rPr lang="pt-BR" altLang="pt-BR" sz="2400" dirty="0" err="1" smtClean="0"/>
              <a:t>Symbols</a:t>
            </a:r>
            <a:r>
              <a:rPr lang="pt-BR" altLang="pt-BR" sz="2400" dirty="0" smtClean="0"/>
              <a:t> </a:t>
            </a:r>
            <a:r>
              <a:rPr lang="pt-BR" altLang="pt-BR" sz="2400" dirty="0" err="1" smtClean="0"/>
              <a:t>and</a:t>
            </a:r>
            <a:r>
              <a:rPr lang="pt-BR" altLang="pt-BR" sz="2400" dirty="0" smtClean="0"/>
              <a:t> </a:t>
            </a:r>
            <a:r>
              <a:rPr lang="pt-BR" altLang="pt-BR" sz="2400" dirty="0" err="1" smtClean="0"/>
              <a:t>Identification</a:t>
            </a:r>
            <a:r>
              <a:rPr lang="pt-BR" altLang="pt-BR" sz="2400" dirty="0" smtClean="0"/>
              <a:t>  (versão 1992)</a:t>
            </a:r>
          </a:p>
          <a:p>
            <a:pPr eaLnBrk="1" hangingPunct="1">
              <a:spcBef>
                <a:spcPts val="1200"/>
              </a:spcBef>
              <a:spcAft>
                <a:spcPts val="1800"/>
              </a:spcAft>
            </a:pPr>
            <a:r>
              <a:rPr lang="pt-BR" altLang="pt-BR" dirty="0" smtClean="0"/>
              <a:t>Aplicações</a:t>
            </a:r>
          </a:p>
          <a:p>
            <a:pPr marL="216000" indent="0" eaLnBrk="1" hangingPunct="1">
              <a:spcBef>
                <a:spcPts val="0"/>
              </a:spcBef>
              <a:spcAft>
                <a:spcPts val="1200"/>
              </a:spcAft>
              <a:buNone/>
            </a:pPr>
            <a:r>
              <a:rPr lang="pt-BR" altLang="pt-BR" sz="2400" dirty="0"/>
              <a:t>As simbologias são encontradas nos fluxogramas de engenharia, nas telas das estações de controle, nos painéis sinóticos e </a:t>
            </a:r>
            <a:r>
              <a:rPr lang="pt-BR" altLang="pt-BR" sz="2400" dirty="0" err="1"/>
              <a:t>semigráficos</a:t>
            </a:r>
            <a:r>
              <a:rPr lang="pt-BR" altLang="pt-BR" sz="2400" dirty="0"/>
              <a:t>.</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14339">
                                            <p:txEl>
                                              <p:pRg st="0" end="0"/>
                                            </p:txEl>
                                          </p:spTgt>
                                        </p:tgtEl>
                                        <p:attrNameLst>
                                          <p:attrName>style.visibility</p:attrName>
                                        </p:attrNameLst>
                                      </p:cBhvr>
                                      <p:to>
                                        <p:strVal val="visible"/>
                                      </p:to>
                                    </p:set>
                                    <p:anim to="" calcmode="lin" valueType="num">
                                      <p:cBhvr>
                                        <p:cTn id="7" dur="1" fill="hold"/>
                                        <p:tgtEl>
                                          <p:spTgt spid="14339">
                                            <p:txEl>
                                              <p:pRg st="0" end="0"/>
                                            </p:txEl>
                                          </p:spTgt>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grpId="0" nodeType="clickEffect">
                                  <p:stCondLst>
                                    <p:cond delay="0"/>
                                  </p:stCondLst>
                                  <p:childTnLst>
                                    <p:set>
                                      <p:cBhvr>
                                        <p:cTn id="11" dur="1" fill="hold">
                                          <p:stCondLst>
                                            <p:cond delay="499"/>
                                          </p:stCondLst>
                                        </p:cTn>
                                        <p:tgtEl>
                                          <p:spTgt spid="14339">
                                            <p:txEl>
                                              <p:pRg st="1" end="1"/>
                                            </p:txEl>
                                          </p:spTgt>
                                        </p:tgtEl>
                                        <p:attrNameLst>
                                          <p:attrName>style.visibility</p:attrName>
                                        </p:attrNameLst>
                                      </p:cBhvr>
                                      <p:to>
                                        <p:strVal val="visible"/>
                                      </p:to>
                                    </p:set>
                                    <p:anim to="" calcmode="lin" valueType="num">
                                      <p:cBhvr>
                                        <p:cTn id="12" dur="1" fill="hold"/>
                                        <p:tgtEl>
                                          <p:spTgt spid="14339">
                                            <p:txEl>
                                              <p:pRg st="1" end="1"/>
                                            </p:txEl>
                                          </p:spTgt>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499"/>
                                          </p:stCondLst>
                                        </p:cTn>
                                        <p:tgtEl>
                                          <p:spTgt spid="14339">
                                            <p:txEl>
                                              <p:pRg st="2" end="2"/>
                                            </p:txEl>
                                          </p:spTgt>
                                        </p:tgtEl>
                                        <p:attrNameLst>
                                          <p:attrName>style.visibility</p:attrName>
                                        </p:attrNameLst>
                                      </p:cBhvr>
                                      <p:to>
                                        <p:strVal val="visible"/>
                                      </p:to>
                                    </p:set>
                                    <p:anim to="" calcmode="lin" valueType="num">
                                      <p:cBhvr>
                                        <p:cTn id="17" dur="1" fill="hold"/>
                                        <p:tgtEl>
                                          <p:spTgt spid="14339">
                                            <p:txEl>
                                              <p:pRg st="2" end="2"/>
                                            </p:txEl>
                                          </p:spTgt>
                                        </p:tgtEl>
                                        <p:attrNameLst>
                                          <p:attrName/>
                                        </p:attrNameLst>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499"/>
                                          </p:stCondLst>
                                        </p:cTn>
                                        <p:tgtEl>
                                          <p:spTgt spid="14339">
                                            <p:txEl>
                                              <p:pRg st="3" end="3"/>
                                            </p:txEl>
                                          </p:spTgt>
                                        </p:tgtEl>
                                        <p:attrNameLst>
                                          <p:attrName>style.visibility</p:attrName>
                                        </p:attrNameLst>
                                      </p:cBhvr>
                                      <p:to>
                                        <p:strVal val="visible"/>
                                      </p:to>
                                    </p:set>
                                    <p:anim to="" calcmode="lin" valueType="num">
                                      <p:cBhvr>
                                        <p:cTn id="22" dur="1" fill="hold"/>
                                        <p:tgtEl>
                                          <p:spTgt spid="14339">
                                            <p:txEl>
                                              <p:pRg st="3" end="3"/>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bldLvl="3"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1903413" y="227013"/>
            <a:ext cx="8607425" cy="765175"/>
          </a:xfrm>
        </p:spPr>
        <p:txBody>
          <a:bodyPr/>
          <a:lstStyle/>
          <a:p>
            <a:pPr eaLnBrk="1" hangingPunct="1"/>
            <a:r>
              <a:rPr lang="pt-BR" altLang="pt-BR" sz="2600" smtClean="0"/>
              <a:t>Tela da Estação de Supervisão (ESC/ECOS) ou IHM</a:t>
            </a:r>
          </a:p>
        </p:txBody>
      </p:sp>
      <p:pic>
        <p:nvPicPr>
          <p:cNvPr id="73731" name="Picture 3"/>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1479550" y="1323975"/>
            <a:ext cx="9102725" cy="6353175"/>
          </a:xfrm>
          <a:noFill/>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754" name="Rectangle 2"/>
          <p:cNvSpPr>
            <a:spLocks noGrp="1" noChangeArrowheads="1"/>
          </p:cNvSpPr>
          <p:nvPr>
            <p:ph type="title" idx="4294967295"/>
          </p:nvPr>
        </p:nvSpPr>
        <p:spPr>
          <a:xfrm>
            <a:off x="3092450" y="227013"/>
            <a:ext cx="7418388" cy="765175"/>
          </a:xfrm>
          <a:noFill/>
        </p:spPr>
        <p:txBody>
          <a:bodyPr lIns="106405" tIns="52269" rIns="106405" bIns="52269" anchor="b"/>
          <a:lstStyle/>
          <a:p>
            <a:pPr eaLnBrk="1" hangingPunct="1"/>
            <a:r>
              <a:rPr lang="pt-BR" altLang="pt-BR" smtClean="0"/>
              <a:t>Simbologia de instrumentação</a:t>
            </a:r>
          </a:p>
        </p:txBody>
      </p:sp>
      <p:sp>
        <p:nvSpPr>
          <p:cNvPr id="28675" name="Rectangle 3"/>
          <p:cNvSpPr>
            <a:spLocks noGrp="1" noChangeArrowheads="1"/>
          </p:cNvSpPr>
          <p:nvPr>
            <p:ph type="body" idx="4294967295"/>
          </p:nvPr>
        </p:nvSpPr>
        <p:spPr>
          <a:xfrm>
            <a:off x="2063701" y="1268214"/>
            <a:ext cx="8568952" cy="5645150"/>
          </a:xfrm>
          <a:noFill/>
        </p:spPr>
        <p:txBody>
          <a:bodyPr lIns="106405" tIns="52269" rIns="106405" bIns="52269"/>
          <a:lstStyle/>
          <a:p>
            <a:pPr eaLnBrk="1" hangingPunct="1">
              <a:spcBef>
                <a:spcPts val="0"/>
              </a:spcBef>
              <a:spcAft>
                <a:spcPts val="1200"/>
              </a:spcAft>
            </a:pPr>
            <a:r>
              <a:rPr lang="pt-BR" altLang="pt-BR" dirty="0" smtClean="0"/>
              <a:t>Identificação dos Instrumentos (Função) </a:t>
            </a:r>
          </a:p>
          <a:p>
            <a:pPr marL="538162" lvl="1" indent="0" eaLnBrk="1" hangingPunct="1">
              <a:spcBef>
                <a:spcPts val="0"/>
              </a:spcBef>
              <a:spcAft>
                <a:spcPts val="600"/>
              </a:spcAft>
              <a:buNone/>
            </a:pPr>
            <a:r>
              <a:rPr lang="pt-BR" altLang="pt-BR" sz="2400" dirty="0" smtClean="0"/>
              <a:t>Cada instrumento deve ser identificado com um conjunto de letras que o classifica funcionalmente e um conjunto de algarismos que identifica a malha à qual o instrumento pertence.</a:t>
            </a:r>
          </a:p>
          <a:p>
            <a:pPr lvl="1" eaLnBrk="1" hangingPunct="1">
              <a:spcBef>
                <a:spcPts val="0"/>
              </a:spcBef>
              <a:spcAft>
                <a:spcPts val="600"/>
              </a:spcAft>
              <a:buClr>
                <a:schemeClr val="accent6">
                  <a:lumMod val="50000"/>
                </a:schemeClr>
              </a:buClr>
              <a:buFont typeface="Arial" panose="020B0604020202020204" pitchFamily="34" charset="0"/>
              <a:buChar char="•"/>
            </a:pPr>
            <a:r>
              <a:rPr lang="pt-BR" altLang="pt-BR" sz="2400" dirty="0" smtClean="0"/>
              <a:t>1</a:t>
            </a:r>
            <a:r>
              <a:rPr lang="pt-BR" altLang="pt-BR" sz="2400" baseline="30000" dirty="0" smtClean="0"/>
              <a:t>o</a:t>
            </a:r>
            <a:r>
              <a:rPr lang="pt-BR" altLang="pt-BR" sz="2400" dirty="0" smtClean="0"/>
              <a:t> grupo de letras (variável medida ou iniciadora)</a:t>
            </a:r>
          </a:p>
          <a:p>
            <a:pPr lvl="2" eaLnBrk="1" hangingPunct="1">
              <a:spcBef>
                <a:spcPts val="0"/>
              </a:spcBef>
              <a:spcAft>
                <a:spcPts val="600"/>
              </a:spcAft>
              <a:buClr>
                <a:schemeClr val="accent6">
                  <a:lumMod val="50000"/>
                </a:schemeClr>
              </a:buClr>
              <a:buFont typeface="Arial" panose="020B0604020202020204" pitchFamily="34" charset="0"/>
              <a:buChar char="•"/>
            </a:pPr>
            <a:r>
              <a:rPr lang="pt-BR" altLang="pt-BR" sz="2200" dirty="0" smtClean="0"/>
              <a:t>1</a:t>
            </a:r>
            <a:r>
              <a:rPr lang="pt-BR" altLang="pt-BR" sz="2200" baseline="30000" dirty="0" smtClean="0"/>
              <a:t>o  </a:t>
            </a:r>
            <a:r>
              <a:rPr lang="pt-BR" altLang="pt-BR" sz="2200" dirty="0" smtClean="0"/>
              <a:t>Letra  - variável medida</a:t>
            </a:r>
          </a:p>
          <a:p>
            <a:pPr lvl="2" eaLnBrk="1" hangingPunct="1">
              <a:spcBef>
                <a:spcPts val="0"/>
              </a:spcBef>
              <a:spcAft>
                <a:spcPts val="600"/>
              </a:spcAft>
              <a:buClr>
                <a:schemeClr val="accent6">
                  <a:lumMod val="50000"/>
                </a:schemeClr>
              </a:buClr>
              <a:buFont typeface="Arial" panose="020B0604020202020204" pitchFamily="34" charset="0"/>
              <a:buChar char="•"/>
            </a:pPr>
            <a:r>
              <a:rPr lang="pt-BR" altLang="pt-BR" sz="2200" dirty="0" smtClean="0"/>
              <a:t>2</a:t>
            </a:r>
            <a:r>
              <a:rPr lang="pt-BR" altLang="pt-BR" sz="2200" baseline="30000" dirty="0" smtClean="0"/>
              <a:t>o</a:t>
            </a:r>
            <a:r>
              <a:rPr lang="pt-BR" altLang="pt-BR" sz="2200" dirty="0" smtClean="0"/>
              <a:t> Letra -  letra de modificação </a:t>
            </a:r>
            <a:endParaRPr lang="pt-BR" altLang="pt-BR" sz="2200" dirty="0"/>
          </a:p>
          <a:p>
            <a:pPr lvl="1" eaLnBrk="1" hangingPunct="1">
              <a:spcBef>
                <a:spcPts val="0"/>
              </a:spcBef>
              <a:spcAft>
                <a:spcPts val="600"/>
              </a:spcAft>
              <a:buClr>
                <a:schemeClr val="accent6">
                  <a:lumMod val="50000"/>
                </a:schemeClr>
              </a:buClr>
              <a:buFont typeface="Arial" panose="020B0604020202020204" pitchFamily="34" charset="0"/>
              <a:buChar char="•"/>
            </a:pPr>
            <a:r>
              <a:rPr lang="pt-BR" altLang="pt-BR" sz="2400" dirty="0" smtClean="0"/>
              <a:t>2</a:t>
            </a:r>
            <a:r>
              <a:rPr lang="pt-BR" altLang="pt-BR" sz="2400" baseline="30000" dirty="0" smtClean="0"/>
              <a:t>o</a:t>
            </a:r>
            <a:r>
              <a:rPr lang="pt-BR" altLang="pt-BR" sz="2400" dirty="0" smtClean="0"/>
              <a:t> grupo de letras (função até no máximo 3 letras)</a:t>
            </a:r>
          </a:p>
          <a:p>
            <a:pPr lvl="2" eaLnBrk="1" hangingPunct="1">
              <a:spcBef>
                <a:spcPts val="0"/>
              </a:spcBef>
              <a:spcAft>
                <a:spcPts val="600"/>
              </a:spcAft>
              <a:buClr>
                <a:schemeClr val="accent6">
                  <a:lumMod val="50000"/>
                </a:schemeClr>
              </a:buClr>
              <a:buFont typeface="Arial" panose="020B0604020202020204" pitchFamily="34" charset="0"/>
              <a:buChar char="•"/>
            </a:pPr>
            <a:r>
              <a:rPr lang="pt-BR" altLang="pt-BR" sz="2200" dirty="0" smtClean="0"/>
              <a:t>3</a:t>
            </a:r>
            <a:r>
              <a:rPr lang="pt-BR" altLang="pt-BR" sz="2200" baseline="30000" dirty="0" smtClean="0"/>
              <a:t>o</a:t>
            </a:r>
            <a:r>
              <a:rPr lang="pt-BR" altLang="pt-BR" sz="2200" dirty="0" smtClean="0"/>
              <a:t> Letra - passiva ou de informação</a:t>
            </a:r>
          </a:p>
          <a:p>
            <a:pPr lvl="2" eaLnBrk="1" hangingPunct="1">
              <a:spcBef>
                <a:spcPts val="0"/>
              </a:spcBef>
              <a:spcAft>
                <a:spcPts val="600"/>
              </a:spcAft>
              <a:buClr>
                <a:schemeClr val="accent6">
                  <a:lumMod val="50000"/>
                </a:schemeClr>
              </a:buClr>
              <a:buFont typeface="Arial" panose="020B0604020202020204" pitchFamily="34" charset="0"/>
              <a:buChar char="•"/>
            </a:pPr>
            <a:r>
              <a:rPr lang="pt-BR" altLang="pt-BR" sz="2200" dirty="0" smtClean="0"/>
              <a:t>4</a:t>
            </a:r>
            <a:r>
              <a:rPr lang="pt-BR" altLang="pt-BR" sz="2200" baseline="30000" dirty="0" smtClean="0"/>
              <a:t>o</a:t>
            </a:r>
            <a:r>
              <a:rPr lang="pt-BR" altLang="pt-BR" sz="2200" dirty="0" smtClean="0"/>
              <a:t> Letra - ativa de saída</a:t>
            </a:r>
          </a:p>
          <a:p>
            <a:pPr lvl="2" eaLnBrk="1" hangingPunct="1">
              <a:spcBef>
                <a:spcPts val="0"/>
              </a:spcBef>
              <a:spcAft>
                <a:spcPts val="600"/>
              </a:spcAft>
              <a:buClr>
                <a:schemeClr val="accent6">
                  <a:lumMod val="50000"/>
                </a:schemeClr>
              </a:buClr>
              <a:buFont typeface="Arial" panose="020B0604020202020204" pitchFamily="34" charset="0"/>
              <a:buChar char="•"/>
            </a:pPr>
            <a:r>
              <a:rPr lang="pt-BR" altLang="pt-BR" sz="2200" dirty="0" smtClean="0"/>
              <a:t>5</a:t>
            </a:r>
            <a:r>
              <a:rPr lang="pt-BR" altLang="pt-BR" sz="2200" baseline="30000" dirty="0" smtClean="0"/>
              <a:t>o</a:t>
            </a:r>
            <a:r>
              <a:rPr lang="pt-BR" altLang="pt-BR" sz="2200" dirty="0" smtClean="0"/>
              <a:t> Letra – modificadora</a:t>
            </a:r>
            <a:endParaRPr lang="pt-BR" altLang="pt-BR" sz="2200" dirty="0"/>
          </a:p>
          <a:p>
            <a:pPr marL="538162" lvl="1" indent="0" eaLnBrk="1" hangingPunct="1">
              <a:spcBef>
                <a:spcPts val="0"/>
              </a:spcBef>
              <a:spcAft>
                <a:spcPts val="600"/>
              </a:spcAft>
              <a:buNone/>
            </a:pPr>
            <a:r>
              <a:rPr lang="pt-BR" altLang="pt-BR" sz="2400" dirty="0" smtClean="0"/>
              <a:t>Ex.: PT, FQIT , PIT, LSHH, PSHH. </a:t>
            </a: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28675">
                                            <p:txEl>
                                              <p:pRg st="0" end="0"/>
                                            </p:txEl>
                                          </p:spTgt>
                                        </p:tgtEl>
                                        <p:attrNameLst>
                                          <p:attrName>style.visibility</p:attrName>
                                        </p:attrNameLst>
                                      </p:cBhvr>
                                      <p:to>
                                        <p:strVal val="visible"/>
                                      </p:to>
                                    </p:set>
                                    <p:anim to="" calcmode="lin" valueType="num">
                                      <p:cBhvr>
                                        <p:cTn id="7" dur="1" fill="hold"/>
                                        <p:tgtEl>
                                          <p:spTgt spid="28675">
                                            <p:txEl>
                                              <p:pRg st="0" end="0"/>
                                            </p:txEl>
                                          </p:spTgt>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grpId="0" nodeType="clickEffect">
                                  <p:stCondLst>
                                    <p:cond delay="0"/>
                                  </p:stCondLst>
                                  <p:childTnLst>
                                    <p:set>
                                      <p:cBhvr>
                                        <p:cTn id="11" dur="1" fill="hold">
                                          <p:stCondLst>
                                            <p:cond delay="499"/>
                                          </p:stCondLst>
                                        </p:cTn>
                                        <p:tgtEl>
                                          <p:spTgt spid="28675">
                                            <p:txEl>
                                              <p:pRg st="1" end="1"/>
                                            </p:txEl>
                                          </p:spTgt>
                                        </p:tgtEl>
                                        <p:attrNameLst>
                                          <p:attrName>style.visibility</p:attrName>
                                        </p:attrNameLst>
                                      </p:cBhvr>
                                      <p:to>
                                        <p:strVal val="visible"/>
                                      </p:to>
                                    </p:set>
                                    <p:anim to="" calcmode="lin" valueType="num">
                                      <p:cBhvr>
                                        <p:cTn id="12" dur="1" fill="hold"/>
                                        <p:tgtEl>
                                          <p:spTgt spid="28675">
                                            <p:txEl>
                                              <p:pRg st="1" end="1"/>
                                            </p:txEl>
                                          </p:spTgt>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499"/>
                                          </p:stCondLst>
                                        </p:cTn>
                                        <p:tgtEl>
                                          <p:spTgt spid="28675">
                                            <p:txEl>
                                              <p:pRg st="2" end="2"/>
                                            </p:txEl>
                                          </p:spTgt>
                                        </p:tgtEl>
                                        <p:attrNameLst>
                                          <p:attrName>style.visibility</p:attrName>
                                        </p:attrNameLst>
                                      </p:cBhvr>
                                      <p:to>
                                        <p:strVal val="visible"/>
                                      </p:to>
                                    </p:set>
                                    <p:anim to="" calcmode="lin" valueType="num">
                                      <p:cBhvr>
                                        <p:cTn id="17" dur="1" fill="hold"/>
                                        <p:tgtEl>
                                          <p:spTgt spid="28675">
                                            <p:txEl>
                                              <p:pRg st="2" end="2"/>
                                            </p:txEl>
                                          </p:spTgt>
                                        </p:tgtEl>
                                        <p:attrNameLst>
                                          <p:attrName/>
                                        </p:attrNameLst>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499"/>
                                          </p:stCondLst>
                                        </p:cTn>
                                        <p:tgtEl>
                                          <p:spTgt spid="28675">
                                            <p:txEl>
                                              <p:pRg st="3" end="3"/>
                                            </p:txEl>
                                          </p:spTgt>
                                        </p:tgtEl>
                                        <p:attrNameLst>
                                          <p:attrName>style.visibility</p:attrName>
                                        </p:attrNameLst>
                                      </p:cBhvr>
                                      <p:to>
                                        <p:strVal val="visible"/>
                                      </p:to>
                                    </p:set>
                                    <p:anim to="" calcmode="lin" valueType="num">
                                      <p:cBhvr>
                                        <p:cTn id="22" dur="1" fill="hold"/>
                                        <p:tgtEl>
                                          <p:spTgt spid="28675">
                                            <p:txEl>
                                              <p:pRg st="3" end="3"/>
                                            </p:txEl>
                                          </p:spTgt>
                                        </p:tgtEl>
                                        <p:attrNameLst>
                                          <p:attrName/>
                                        </p:attrNameLst>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499"/>
                                          </p:stCondLst>
                                        </p:cTn>
                                        <p:tgtEl>
                                          <p:spTgt spid="28675">
                                            <p:txEl>
                                              <p:pRg st="4" end="4"/>
                                            </p:txEl>
                                          </p:spTgt>
                                        </p:tgtEl>
                                        <p:attrNameLst>
                                          <p:attrName>style.visibility</p:attrName>
                                        </p:attrNameLst>
                                      </p:cBhvr>
                                      <p:to>
                                        <p:strVal val="visible"/>
                                      </p:to>
                                    </p:set>
                                    <p:anim to="" calcmode="lin" valueType="num">
                                      <p:cBhvr>
                                        <p:cTn id="27" dur="1" fill="hold"/>
                                        <p:tgtEl>
                                          <p:spTgt spid="28675">
                                            <p:txEl>
                                              <p:pRg st="4" end="4"/>
                                            </p:txEl>
                                          </p:spTgt>
                                        </p:tgtEl>
                                        <p:attrNameLst>
                                          <p:attrName/>
                                        </p:attrNameLst>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grpId="0" nodeType="clickEffect">
                                  <p:stCondLst>
                                    <p:cond delay="0"/>
                                  </p:stCondLst>
                                  <p:childTnLst>
                                    <p:set>
                                      <p:cBhvr>
                                        <p:cTn id="31" dur="1" fill="hold">
                                          <p:stCondLst>
                                            <p:cond delay="499"/>
                                          </p:stCondLst>
                                        </p:cTn>
                                        <p:tgtEl>
                                          <p:spTgt spid="28675">
                                            <p:txEl>
                                              <p:pRg st="5" end="5"/>
                                            </p:txEl>
                                          </p:spTgt>
                                        </p:tgtEl>
                                        <p:attrNameLst>
                                          <p:attrName>style.visibility</p:attrName>
                                        </p:attrNameLst>
                                      </p:cBhvr>
                                      <p:to>
                                        <p:strVal val="visible"/>
                                      </p:to>
                                    </p:set>
                                    <p:anim to="" calcmode="lin" valueType="num">
                                      <p:cBhvr>
                                        <p:cTn id="32" dur="1" fill="hold"/>
                                        <p:tgtEl>
                                          <p:spTgt spid="28675">
                                            <p:txEl>
                                              <p:pRg st="5" end="5"/>
                                            </p:txEl>
                                          </p:spTgt>
                                        </p:tgtEl>
                                        <p:attrNameLst>
                                          <p:attrName/>
                                        </p:attrNameLst>
                                      </p:cBhvr>
                                    </p:anim>
                                  </p:childTnLst>
                                </p:cTn>
                              </p:par>
                            </p:childTnLst>
                          </p:cTn>
                        </p:par>
                      </p:childTnLst>
                    </p:cTn>
                  </p:par>
                  <p:par>
                    <p:cTn id="33" fill="hold">
                      <p:stCondLst>
                        <p:cond delay="indefinite"/>
                      </p:stCondLst>
                      <p:childTnLst>
                        <p:par>
                          <p:cTn id="34" fill="hold">
                            <p:stCondLst>
                              <p:cond delay="0"/>
                            </p:stCondLst>
                            <p:childTnLst>
                              <p:par>
                                <p:cTn id="35" presetID="24" presetClass="entr" presetSubtype="0" fill="hold" grpId="0" nodeType="clickEffect">
                                  <p:stCondLst>
                                    <p:cond delay="0"/>
                                  </p:stCondLst>
                                  <p:childTnLst>
                                    <p:set>
                                      <p:cBhvr>
                                        <p:cTn id="36" dur="1" fill="hold">
                                          <p:stCondLst>
                                            <p:cond delay="499"/>
                                          </p:stCondLst>
                                        </p:cTn>
                                        <p:tgtEl>
                                          <p:spTgt spid="28675">
                                            <p:txEl>
                                              <p:pRg st="6" end="6"/>
                                            </p:txEl>
                                          </p:spTgt>
                                        </p:tgtEl>
                                        <p:attrNameLst>
                                          <p:attrName>style.visibility</p:attrName>
                                        </p:attrNameLst>
                                      </p:cBhvr>
                                      <p:to>
                                        <p:strVal val="visible"/>
                                      </p:to>
                                    </p:set>
                                    <p:anim to="" calcmode="lin" valueType="num">
                                      <p:cBhvr>
                                        <p:cTn id="37" dur="1" fill="hold"/>
                                        <p:tgtEl>
                                          <p:spTgt spid="28675">
                                            <p:txEl>
                                              <p:pRg st="6" end="6"/>
                                            </p:txEl>
                                          </p:spTgt>
                                        </p:tgtEl>
                                        <p:attrNameLst>
                                          <p:attrName/>
                                        </p:attrNameLst>
                                      </p:cBhvr>
                                    </p:anim>
                                  </p:childTnLst>
                                </p:cTn>
                              </p:par>
                            </p:childTnLst>
                          </p:cTn>
                        </p:par>
                      </p:childTnLst>
                    </p:cTn>
                  </p:par>
                  <p:par>
                    <p:cTn id="38" fill="hold">
                      <p:stCondLst>
                        <p:cond delay="indefinite"/>
                      </p:stCondLst>
                      <p:childTnLst>
                        <p:par>
                          <p:cTn id="39" fill="hold">
                            <p:stCondLst>
                              <p:cond delay="0"/>
                            </p:stCondLst>
                            <p:childTnLst>
                              <p:par>
                                <p:cTn id="40" presetID="24" presetClass="entr" presetSubtype="0" fill="hold" grpId="0" nodeType="clickEffect">
                                  <p:stCondLst>
                                    <p:cond delay="0"/>
                                  </p:stCondLst>
                                  <p:childTnLst>
                                    <p:set>
                                      <p:cBhvr>
                                        <p:cTn id="41" dur="1" fill="hold">
                                          <p:stCondLst>
                                            <p:cond delay="499"/>
                                          </p:stCondLst>
                                        </p:cTn>
                                        <p:tgtEl>
                                          <p:spTgt spid="28675">
                                            <p:txEl>
                                              <p:pRg st="7" end="7"/>
                                            </p:txEl>
                                          </p:spTgt>
                                        </p:tgtEl>
                                        <p:attrNameLst>
                                          <p:attrName>style.visibility</p:attrName>
                                        </p:attrNameLst>
                                      </p:cBhvr>
                                      <p:to>
                                        <p:strVal val="visible"/>
                                      </p:to>
                                    </p:set>
                                    <p:anim to="" calcmode="lin" valueType="num">
                                      <p:cBhvr>
                                        <p:cTn id="42" dur="1" fill="hold"/>
                                        <p:tgtEl>
                                          <p:spTgt spid="28675">
                                            <p:txEl>
                                              <p:pRg st="7" end="7"/>
                                            </p:txEl>
                                          </p:spTgt>
                                        </p:tgtEl>
                                        <p:attrNameLst>
                                          <p:attrName/>
                                        </p:attrNameLst>
                                      </p:cBhvr>
                                    </p:anim>
                                  </p:childTnLst>
                                </p:cTn>
                              </p:par>
                            </p:childTnLst>
                          </p:cTn>
                        </p:par>
                      </p:childTnLst>
                    </p:cTn>
                  </p:par>
                  <p:par>
                    <p:cTn id="43" fill="hold">
                      <p:stCondLst>
                        <p:cond delay="indefinite"/>
                      </p:stCondLst>
                      <p:childTnLst>
                        <p:par>
                          <p:cTn id="44" fill="hold">
                            <p:stCondLst>
                              <p:cond delay="0"/>
                            </p:stCondLst>
                            <p:childTnLst>
                              <p:par>
                                <p:cTn id="45" presetID="24" presetClass="entr" presetSubtype="0" fill="hold" grpId="0" nodeType="clickEffect">
                                  <p:stCondLst>
                                    <p:cond delay="0"/>
                                  </p:stCondLst>
                                  <p:childTnLst>
                                    <p:set>
                                      <p:cBhvr>
                                        <p:cTn id="46" dur="1" fill="hold">
                                          <p:stCondLst>
                                            <p:cond delay="499"/>
                                          </p:stCondLst>
                                        </p:cTn>
                                        <p:tgtEl>
                                          <p:spTgt spid="28675">
                                            <p:txEl>
                                              <p:pRg st="8" end="8"/>
                                            </p:txEl>
                                          </p:spTgt>
                                        </p:tgtEl>
                                        <p:attrNameLst>
                                          <p:attrName>style.visibility</p:attrName>
                                        </p:attrNameLst>
                                      </p:cBhvr>
                                      <p:to>
                                        <p:strVal val="visible"/>
                                      </p:to>
                                    </p:set>
                                    <p:anim to="" calcmode="lin" valueType="num">
                                      <p:cBhvr>
                                        <p:cTn id="47" dur="1" fill="hold"/>
                                        <p:tgtEl>
                                          <p:spTgt spid="28675">
                                            <p:txEl>
                                              <p:pRg st="8" end="8"/>
                                            </p:txEl>
                                          </p:spTgt>
                                        </p:tgtEl>
                                        <p:attrNameLst>
                                          <p:attrName/>
                                        </p:attrNameLst>
                                      </p:cBhvr>
                                    </p:anim>
                                  </p:childTnLst>
                                </p:cTn>
                              </p:par>
                            </p:childTnLst>
                          </p:cTn>
                        </p:par>
                      </p:childTnLst>
                    </p:cTn>
                  </p:par>
                  <p:par>
                    <p:cTn id="48" fill="hold">
                      <p:stCondLst>
                        <p:cond delay="indefinite"/>
                      </p:stCondLst>
                      <p:childTnLst>
                        <p:par>
                          <p:cTn id="49" fill="hold">
                            <p:stCondLst>
                              <p:cond delay="0"/>
                            </p:stCondLst>
                            <p:childTnLst>
                              <p:par>
                                <p:cTn id="50" presetID="24" presetClass="entr" presetSubtype="0" fill="hold" grpId="0" nodeType="clickEffect">
                                  <p:stCondLst>
                                    <p:cond delay="0"/>
                                  </p:stCondLst>
                                  <p:childTnLst>
                                    <p:set>
                                      <p:cBhvr>
                                        <p:cTn id="51" dur="1" fill="hold">
                                          <p:stCondLst>
                                            <p:cond delay="499"/>
                                          </p:stCondLst>
                                        </p:cTn>
                                        <p:tgtEl>
                                          <p:spTgt spid="28675">
                                            <p:txEl>
                                              <p:pRg st="9" end="9"/>
                                            </p:txEl>
                                          </p:spTgt>
                                        </p:tgtEl>
                                        <p:attrNameLst>
                                          <p:attrName>style.visibility</p:attrName>
                                        </p:attrNameLst>
                                      </p:cBhvr>
                                      <p:to>
                                        <p:strVal val="visible"/>
                                      </p:to>
                                    </p:set>
                                    <p:anim to="" calcmode="lin" valueType="num">
                                      <p:cBhvr>
                                        <p:cTn id="52" dur="1" fill="hold"/>
                                        <p:tgtEl>
                                          <p:spTgt spid="28675">
                                            <p:txEl>
                                              <p:pRg st="9" end="9"/>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build="p" bldLvl="3"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noFill/>
        </p:spPr>
        <p:txBody>
          <a:bodyPr/>
          <a:lstStyle/>
          <a:p>
            <a:pPr defTabSz="914400" eaLnBrk="1" hangingPunct="1"/>
            <a:r>
              <a:rPr lang="pt-BR" altLang="pt-BR" sz="2800" smtClean="0"/>
              <a:t>Básico de Instrumentação e Controle - NR-13</a:t>
            </a:r>
          </a:p>
        </p:txBody>
      </p:sp>
      <p:sp>
        <p:nvSpPr>
          <p:cNvPr id="8195" name="Rectangle 4"/>
          <p:cNvSpPr>
            <a:spLocks noChangeArrowheads="1"/>
          </p:cNvSpPr>
          <p:nvPr/>
        </p:nvSpPr>
        <p:spPr bwMode="auto">
          <a:xfrm>
            <a:off x="2497138" y="1039813"/>
            <a:ext cx="8255000" cy="53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524" tIns="53762" rIns="107524" bIns="53762">
            <a:spAutoFit/>
          </a:bodyPr>
          <a:lstStyle>
            <a:lvl1pPr>
              <a:spcBef>
                <a:spcPct val="20000"/>
              </a:spcBef>
              <a:buBlip>
                <a:blip r:embed="rId3"/>
              </a:buBlip>
              <a:defRPr sz="30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600">
                <a:solidFill>
                  <a:schemeClr val="tx1"/>
                </a:solidFill>
                <a:latin typeface="Arial" charset="0"/>
              </a:defRPr>
            </a:lvl3pPr>
            <a:lvl4pPr marL="1600200" indent="-228600">
              <a:spcBef>
                <a:spcPct val="20000"/>
              </a:spcBef>
              <a:buChar char="–"/>
              <a:defRPr sz="2400">
                <a:solidFill>
                  <a:schemeClr val="tx1"/>
                </a:solidFill>
                <a:latin typeface="Arial" charset="0"/>
              </a:defRPr>
            </a:lvl4pPr>
            <a:lvl5pPr marL="2057400" indent="-228600">
              <a:spcBef>
                <a:spcPct val="20000"/>
              </a:spcBef>
              <a:buChar char="»"/>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pPr eaLnBrk="1" hangingPunct="1">
              <a:spcBef>
                <a:spcPct val="0"/>
              </a:spcBef>
              <a:buFontTx/>
              <a:buNone/>
            </a:pPr>
            <a:r>
              <a:rPr lang="pt-BR" altLang="pt-BR" sz="2800">
                <a:solidFill>
                  <a:schemeClr val="tx2"/>
                </a:solidFill>
              </a:rPr>
              <a:t>NR-13: DEFINIÇÕES</a:t>
            </a:r>
          </a:p>
        </p:txBody>
      </p:sp>
      <p:pic>
        <p:nvPicPr>
          <p:cNvPr id="8196" name="Picture 5" descr="144"/>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3792538" y="3816350"/>
            <a:ext cx="4032250" cy="30241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197" name="Rectangle 6"/>
          <p:cNvSpPr>
            <a:spLocks noChangeArrowheads="1"/>
          </p:cNvSpPr>
          <p:nvPr/>
        </p:nvSpPr>
        <p:spPr bwMode="auto">
          <a:xfrm>
            <a:off x="2640013" y="1657350"/>
            <a:ext cx="7848600" cy="121657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524" tIns="53762" rIns="107524" bIns="53762">
            <a:spAutoFit/>
          </a:bodyPr>
          <a:lstStyle>
            <a:lvl1pPr>
              <a:spcBef>
                <a:spcPct val="20000"/>
              </a:spcBef>
              <a:buBlip>
                <a:blip r:embed="rId3"/>
              </a:buBlip>
              <a:defRPr sz="30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600">
                <a:solidFill>
                  <a:schemeClr val="tx1"/>
                </a:solidFill>
                <a:latin typeface="Arial" charset="0"/>
              </a:defRPr>
            </a:lvl3pPr>
            <a:lvl4pPr marL="1600200" indent="-228600">
              <a:spcBef>
                <a:spcPct val="20000"/>
              </a:spcBef>
              <a:buChar char="–"/>
              <a:defRPr sz="2400">
                <a:solidFill>
                  <a:schemeClr val="tx1"/>
                </a:solidFill>
                <a:latin typeface="Arial" charset="0"/>
              </a:defRPr>
            </a:lvl4pPr>
            <a:lvl5pPr marL="2057400" indent="-228600">
              <a:spcBef>
                <a:spcPct val="20000"/>
              </a:spcBef>
              <a:buChar char="»"/>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pPr eaLnBrk="1" hangingPunct="1">
              <a:spcBef>
                <a:spcPct val="0"/>
              </a:spcBef>
              <a:buFontTx/>
              <a:buNone/>
            </a:pPr>
            <a:r>
              <a:rPr lang="pt-BR" altLang="pt-BR" sz="2400" b="0" dirty="0">
                <a:solidFill>
                  <a:schemeClr val="tx2"/>
                </a:solidFill>
              </a:rPr>
              <a:t>13.6.1 Vasos de pressão são equipamentos que contêm fluidos sob pressão </a:t>
            </a:r>
            <a:r>
              <a:rPr lang="pt-BR" altLang="pt-BR" sz="2400" b="0" dirty="0" smtClean="0">
                <a:solidFill>
                  <a:schemeClr val="tx2"/>
                </a:solidFill>
              </a:rPr>
              <a:t>interna ou externa</a:t>
            </a:r>
            <a:r>
              <a:rPr lang="pt-BR" altLang="pt-BR" sz="2400" b="0" dirty="0">
                <a:solidFill>
                  <a:schemeClr val="tx2"/>
                </a:solidFill>
              </a:rPr>
              <a:t>, diferente da </a:t>
            </a:r>
            <a:r>
              <a:rPr lang="pt-BR" altLang="pt-BR" sz="2400" b="0" dirty="0" smtClean="0">
                <a:solidFill>
                  <a:schemeClr val="tx2"/>
                </a:solidFill>
              </a:rPr>
              <a:t>atmosférica.</a:t>
            </a:r>
            <a:endParaRPr lang="pt-BR" altLang="pt-BR" sz="2400" b="0" dirty="0">
              <a:solidFill>
                <a:schemeClr val="tx2"/>
              </a:solidFill>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2286000" y="227013"/>
            <a:ext cx="8224838" cy="765175"/>
          </a:xfrm>
        </p:spPr>
        <p:txBody>
          <a:bodyPr/>
          <a:lstStyle/>
          <a:p>
            <a:pPr eaLnBrk="1" hangingPunct="1"/>
            <a:r>
              <a:rPr lang="pt-BR" altLang="pt-BR" smtClean="0"/>
              <a:t>Simbologia de Instrumentação</a:t>
            </a:r>
          </a:p>
        </p:txBody>
      </p:sp>
      <p:sp>
        <p:nvSpPr>
          <p:cNvPr id="75779" name="Rectangle 3"/>
          <p:cNvSpPr>
            <a:spLocks noGrp="1" noChangeArrowheads="1"/>
          </p:cNvSpPr>
          <p:nvPr>
            <p:ph type="body" idx="1"/>
          </p:nvPr>
        </p:nvSpPr>
        <p:spPr>
          <a:xfrm>
            <a:off x="2744788" y="1447800"/>
            <a:ext cx="7766050" cy="5791200"/>
          </a:xfrm>
        </p:spPr>
        <p:txBody>
          <a:bodyPr/>
          <a:lstStyle/>
          <a:p>
            <a:pPr eaLnBrk="1" hangingPunct="1"/>
            <a:r>
              <a:rPr lang="pt-BR" altLang="pt-BR" smtClean="0"/>
              <a:t>Tipo de montagem </a:t>
            </a:r>
            <a:endParaRPr lang="pt-BR" altLang="pt-BR" sz="1800" smtClean="0"/>
          </a:p>
          <a:p>
            <a:pPr lvl="1" eaLnBrk="1" hangingPunct="1"/>
            <a:r>
              <a:rPr lang="pt-BR" altLang="pt-BR" smtClean="0"/>
              <a:t>Campo</a:t>
            </a:r>
          </a:p>
          <a:p>
            <a:pPr lvl="1" eaLnBrk="1" hangingPunct="1"/>
            <a:r>
              <a:rPr lang="pt-BR" altLang="pt-BR" smtClean="0"/>
              <a:t>Painel de Instrumentos no campo</a:t>
            </a:r>
          </a:p>
          <a:p>
            <a:pPr lvl="1" eaLnBrk="1" hangingPunct="1"/>
            <a:r>
              <a:rPr lang="pt-BR" altLang="pt-BR" smtClean="0"/>
              <a:t>Sala de controle central, etc;</a:t>
            </a:r>
          </a:p>
          <a:p>
            <a:pPr lvl="1" eaLnBrk="1" hangingPunct="1"/>
            <a:endParaRPr lang="pt-BR" altLang="pt-BR" smtClean="0"/>
          </a:p>
          <a:p>
            <a:pPr eaLnBrk="1" hangingPunct="1"/>
            <a:r>
              <a:rPr lang="pt-BR" altLang="pt-BR" smtClean="0"/>
              <a:t>Tipo de sinal que sai do instrumento</a:t>
            </a:r>
            <a:endParaRPr lang="pt-BR" altLang="pt-BR" sz="2000" smtClean="0"/>
          </a:p>
          <a:p>
            <a:pPr lvl="1" eaLnBrk="1" hangingPunct="1"/>
            <a:r>
              <a:rPr lang="pt-BR" altLang="pt-BR" smtClean="0"/>
              <a:t>Eletrônico 4-20 mA;</a:t>
            </a:r>
          </a:p>
          <a:p>
            <a:pPr lvl="1" eaLnBrk="1" hangingPunct="1"/>
            <a:r>
              <a:rPr lang="pt-BR" altLang="pt-BR" smtClean="0"/>
              <a:t>Pneumático 3 – 15 PSI</a:t>
            </a:r>
          </a:p>
          <a:p>
            <a:pPr lvl="1" eaLnBrk="1" hangingPunct="1"/>
            <a:r>
              <a:rPr lang="pt-BR" altLang="pt-BR" smtClean="0"/>
              <a:t>Hidráulico;</a:t>
            </a:r>
          </a:p>
          <a:p>
            <a:pPr lvl="1" eaLnBrk="1" hangingPunct="1"/>
            <a:r>
              <a:rPr lang="pt-BR" altLang="pt-BR" smtClean="0"/>
              <a:t>Digital</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2" name="Rectangle 5"/>
          <p:cNvSpPr>
            <a:spLocks noGrp="1" noChangeArrowheads="1"/>
          </p:cNvSpPr>
          <p:nvPr>
            <p:ph type="title" idx="4294967295"/>
          </p:nvPr>
        </p:nvSpPr>
        <p:spPr>
          <a:xfrm>
            <a:off x="2286000" y="227013"/>
            <a:ext cx="8224838" cy="765175"/>
          </a:xfrm>
        </p:spPr>
        <p:txBody>
          <a:bodyPr lIns="107482" tIns="53741" rIns="107482" bIns="53741"/>
          <a:lstStyle/>
          <a:p>
            <a:pPr eaLnBrk="1" hangingPunct="1"/>
            <a:endParaRPr lang="pt-BR" altLang="pt-BR" smtClean="0"/>
          </a:p>
        </p:txBody>
      </p:sp>
      <p:pic>
        <p:nvPicPr>
          <p:cNvPr id="76803" name="Picture 4" descr="screen3"/>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0" y="0"/>
            <a:ext cx="10752138" cy="8066088"/>
          </a:xfrm>
          <a:noFill/>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grpId="0" nodeType="afterEffect" nodePh="1">
                                  <p:stCondLst>
                                    <p:cond delay="0"/>
                                  </p:stCondLst>
                                  <p:endCondLst>
                                    <p:cond evt="begin" delay="0">
                                      <p:tn val="5"/>
                                    </p:cond>
                                  </p:endCondLst>
                                  <p:childTnLst>
                                    <p:set>
                                      <p:cBhvr>
                                        <p:cTn id="6" dur="1" fill="hold">
                                          <p:stCondLst>
                                            <p:cond delay="0"/>
                                          </p:stCondLst>
                                        </p:cTn>
                                        <p:tgtEl>
                                          <p:spTgt spid="76802"/>
                                        </p:tgtEl>
                                        <p:attrNameLst>
                                          <p:attrName>style.visibility</p:attrName>
                                        </p:attrNameLst>
                                      </p:cBhvr>
                                      <p:to>
                                        <p:strVal val="visible"/>
                                      </p:to>
                                    </p:set>
                                    <p:animEffect transition="in" filter="barn(outVertical)">
                                      <p:cBhvr>
                                        <p:cTn id="7" dur="500"/>
                                        <p:tgtEl>
                                          <p:spTgt spid="76802"/>
                                        </p:tgtEl>
                                      </p:cBhvr>
                                    </p:animEffect>
                                  </p:childTnLst>
                                </p:cTn>
                              </p:par>
                            </p:childTnLst>
                          </p:cTn>
                        </p:par>
                        <p:par>
                          <p:cTn id="8" fill="hold" nodeType="afterGroup">
                            <p:stCondLst>
                              <p:cond delay="500"/>
                            </p:stCondLst>
                            <p:childTnLst>
                              <p:par>
                                <p:cTn id="9" presetID="18" presetClass="entr" presetSubtype="6" fill="hold" nodeType="afterEffect">
                                  <p:stCondLst>
                                    <p:cond delay="0"/>
                                  </p:stCondLst>
                                  <p:childTnLst>
                                    <p:set>
                                      <p:cBhvr>
                                        <p:cTn id="10" dur="1" fill="hold">
                                          <p:stCondLst>
                                            <p:cond delay="0"/>
                                          </p:stCondLst>
                                        </p:cTn>
                                        <p:tgtEl>
                                          <p:spTgt spid="76803"/>
                                        </p:tgtEl>
                                        <p:attrNameLst>
                                          <p:attrName>style.visibility</p:attrName>
                                        </p:attrNameLst>
                                      </p:cBhvr>
                                      <p:to>
                                        <p:strVal val="visible"/>
                                      </p:to>
                                    </p:set>
                                    <p:animEffect transition="in" filter="strips(downRight)">
                                      <p:cBhvr>
                                        <p:cTn id="11" dur="500"/>
                                        <p:tgtEl>
                                          <p:spTgt spid="768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2"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2286000" y="227013"/>
            <a:ext cx="8224838" cy="765175"/>
          </a:xfrm>
        </p:spPr>
        <p:txBody>
          <a:bodyPr/>
          <a:lstStyle/>
          <a:p>
            <a:pPr eaLnBrk="1" hangingPunct="1"/>
            <a:r>
              <a:rPr lang="pt-BR" altLang="pt-BR" smtClean="0"/>
              <a:t>Simbologia de instrumentação</a:t>
            </a:r>
          </a:p>
        </p:txBody>
      </p:sp>
      <p:pic>
        <p:nvPicPr>
          <p:cNvPr id="22531" name="Picture 3"/>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295275" y="560388"/>
            <a:ext cx="5121275" cy="2897187"/>
          </a:xfrm>
          <a:noFill/>
          <a:extLst>
            <a:ext uri="{91240B29-F687-4F45-9708-019B960494DF}">
              <a14:hiddenLine xmlns:a14="http://schemas.microsoft.com/office/drawing/2010/main" w="9525" cap="flat" cmpd="sng">
                <a:solidFill>
                  <a:schemeClr val="tx1"/>
                </a:solidFill>
                <a:prstDash val="solid"/>
                <a:miter lim="800000"/>
                <a:headEnd type="none" w="sm" len="sm"/>
                <a:tailEnd type="none" w="sm" len="sm"/>
              </a14:hiddenLine>
            </a:ext>
          </a:extLst>
        </p:spPr>
      </p:pic>
      <p:pic>
        <p:nvPicPr>
          <p:cNvPr id="2253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275" y="3438525"/>
            <a:ext cx="5121275" cy="275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59450" y="560388"/>
            <a:ext cx="4992688" cy="6437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6" name="Rectangle 5"/>
          <p:cNvSpPr>
            <a:spLocks noGrp="1" noChangeArrowheads="1"/>
          </p:cNvSpPr>
          <p:nvPr>
            <p:ph type="title" idx="4294967295"/>
          </p:nvPr>
        </p:nvSpPr>
        <p:spPr>
          <a:xfrm>
            <a:off x="2286000" y="227013"/>
            <a:ext cx="8224838" cy="765175"/>
          </a:xfrm>
        </p:spPr>
        <p:txBody>
          <a:bodyPr lIns="107482" tIns="53741" rIns="107482" bIns="53741"/>
          <a:lstStyle/>
          <a:p>
            <a:pPr eaLnBrk="1" hangingPunct="1"/>
            <a:endParaRPr lang="pt-BR" altLang="pt-BR" smtClean="0"/>
          </a:p>
        </p:txBody>
      </p:sp>
      <p:pic>
        <p:nvPicPr>
          <p:cNvPr id="77827" name="Picture 4" descr="screen2"/>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0" y="0"/>
            <a:ext cx="10923588" cy="8066088"/>
          </a:xfrm>
          <a:noFill/>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grpId="0" nodeType="afterEffect" nodePh="1">
                                  <p:stCondLst>
                                    <p:cond delay="0"/>
                                  </p:stCondLst>
                                  <p:endCondLst>
                                    <p:cond evt="begin" delay="0">
                                      <p:tn val="5"/>
                                    </p:cond>
                                  </p:endCondLst>
                                  <p:childTnLst>
                                    <p:set>
                                      <p:cBhvr>
                                        <p:cTn id="6" dur="1" fill="hold">
                                          <p:stCondLst>
                                            <p:cond delay="0"/>
                                          </p:stCondLst>
                                        </p:cTn>
                                        <p:tgtEl>
                                          <p:spTgt spid="77826"/>
                                        </p:tgtEl>
                                        <p:attrNameLst>
                                          <p:attrName>style.visibility</p:attrName>
                                        </p:attrNameLst>
                                      </p:cBhvr>
                                      <p:to>
                                        <p:strVal val="visible"/>
                                      </p:to>
                                    </p:set>
                                    <p:animEffect transition="in" filter="barn(outVertical)">
                                      <p:cBhvr>
                                        <p:cTn id="7" dur="500"/>
                                        <p:tgtEl>
                                          <p:spTgt spid="77826"/>
                                        </p:tgtEl>
                                      </p:cBhvr>
                                    </p:animEffect>
                                  </p:childTnLst>
                                </p:cTn>
                              </p:par>
                            </p:childTnLst>
                          </p:cTn>
                        </p:par>
                        <p:par>
                          <p:cTn id="8" fill="hold" nodeType="afterGroup">
                            <p:stCondLst>
                              <p:cond delay="500"/>
                            </p:stCondLst>
                            <p:childTnLst>
                              <p:par>
                                <p:cTn id="9" presetID="18" presetClass="entr" presetSubtype="6" fill="hold" nodeType="afterEffect">
                                  <p:stCondLst>
                                    <p:cond delay="0"/>
                                  </p:stCondLst>
                                  <p:childTnLst>
                                    <p:set>
                                      <p:cBhvr>
                                        <p:cTn id="10" dur="1" fill="hold">
                                          <p:stCondLst>
                                            <p:cond delay="0"/>
                                          </p:stCondLst>
                                        </p:cTn>
                                        <p:tgtEl>
                                          <p:spTgt spid="77827"/>
                                        </p:tgtEl>
                                        <p:attrNameLst>
                                          <p:attrName>style.visibility</p:attrName>
                                        </p:attrNameLst>
                                      </p:cBhvr>
                                      <p:to>
                                        <p:strVal val="visible"/>
                                      </p:to>
                                    </p:set>
                                    <p:animEffect transition="in" filter="strips(downRight)">
                                      <p:cBhvr>
                                        <p:cTn id="11" dur="500"/>
                                        <p:tgtEl>
                                          <p:spTgt spid="778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6"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pt-BR" altLang="pt-BR" dirty="0" smtClean="0"/>
              <a:t>Básico de Instrumentação</a:t>
            </a:r>
          </a:p>
        </p:txBody>
      </p:sp>
      <p:sp>
        <p:nvSpPr>
          <p:cNvPr id="78851" name="Rectangle 3"/>
          <p:cNvSpPr>
            <a:spLocks noGrp="1" noChangeArrowheads="1"/>
          </p:cNvSpPr>
          <p:nvPr>
            <p:ph type="body" idx="1"/>
          </p:nvPr>
        </p:nvSpPr>
        <p:spPr>
          <a:xfrm>
            <a:off x="2984500" y="1076052"/>
            <a:ext cx="7767638" cy="6629400"/>
          </a:xfrm>
        </p:spPr>
        <p:txBody>
          <a:bodyPr/>
          <a:lstStyle/>
          <a:p>
            <a:pPr eaLnBrk="1" hangingPunct="1">
              <a:spcBef>
                <a:spcPts val="600"/>
              </a:spcBef>
              <a:spcAft>
                <a:spcPts val="1200"/>
              </a:spcAft>
            </a:pPr>
            <a:r>
              <a:rPr lang="pt-BR" altLang="pt-BR" b="1" u="sng" dirty="0" smtClean="0"/>
              <a:t>A FUNÇÃO DE SEGURANÇA</a:t>
            </a:r>
            <a:r>
              <a:rPr lang="pt-BR" altLang="pt-BR" b="1" dirty="0" smtClean="0"/>
              <a:t> :</a:t>
            </a:r>
            <a:endParaRPr lang="pt-BR" altLang="pt-BR" dirty="0" smtClean="0"/>
          </a:p>
          <a:p>
            <a:pPr eaLnBrk="1" hangingPunct="1">
              <a:buFontTx/>
              <a:buNone/>
            </a:pPr>
            <a:r>
              <a:rPr lang="pt-BR" altLang="pt-BR" dirty="0" smtClean="0"/>
              <a:t>	O sistema de segurança instrumentado lê do sensor, executa cálculos e lógica requerida para identificar condições potencialmente perigosas e gera saídas para atuadores projetados para mitigar o risco. Um sistema instrumentado de segurança pode proteger pessoal, equipamento, o ambiente, ou qualquer combinação dos três.</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4338" name="Picture 2"/>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768350" y="1081088"/>
            <a:ext cx="9480550" cy="6811962"/>
          </a:xfrm>
          <a:noFill/>
        </p:spPr>
      </p:pic>
      <p:sp>
        <p:nvSpPr>
          <p:cNvPr id="14339" name="Retângulo 1"/>
          <p:cNvSpPr>
            <a:spLocks noChangeArrowheads="1"/>
          </p:cNvSpPr>
          <p:nvPr/>
        </p:nvSpPr>
        <p:spPr bwMode="auto">
          <a:xfrm>
            <a:off x="5911850" y="288925"/>
            <a:ext cx="4840288"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524" tIns="53762" rIns="107524" bIns="53762">
            <a:spAutoFit/>
          </a:bodyPr>
          <a:lstStyle>
            <a:lvl1pPr defTabSz="1074738">
              <a:spcBef>
                <a:spcPct val="20000"/>
              </a:spcBef>
              <a:buBlip>
                <a:blip r:embed="rId4"/>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eaLnBrk="1" hangingPunct="1">
              <a:spcBef>
                <a:spcPct val="0"/>
              </a:spcBef>
              <a:buFontTx/>
              <a:buNone/>
            </a:pPr>
            <a:r>
              <a:rPr lang="pt-BR" altLang="pt-BR" sz="3300" b="0">
                <a:solidFill>
                  <a:schemeClr val="bg1"/>
                </a:solidFill>
              </a:rPr>
              <a:t>Camadas de Proteção</a:t>
            </a:r>
            <a:endParaRPr lang="pt-BR" altLang="pt-BR" sz="2100" b="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nodeType="after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strips(downRight)">
                                      <p:cBhvr>
                                        <p:cTn id="7" dur="500"/>
                                        <p:tgtEl>
                                          <p:spTgt spid="14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2286000" y="227013"/>
            <a:ext cx="8224838" cy="765175"/>
          </a:xfrm>
        </p:spPr>
        <p:txBody>
          <a:bodyPr/>
          <a:lstStyle/>
          <a:p>
            <a:pPr eaLnBrk="1" hangingPunct="1"/>
            <a:r>
              <a:rPr lang="pt-BR" altLang="pt-BR" smtClean="0"/>
              <a:t>Camadas de proteção</a:t>
            </a:r>
          </a:p>
        </p:txBody>
      </p:sp>
      <p:pic>
        <p:nvPicPr>
          <p:cNvPr id="13315"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228850" y="1316038"/>
            <a:ext cx="8523288" cy="6251575"/>
          </a:xfrm>
          <a:noFill/>
          <a:extLst>
            <a:ext uri="{91240B29-F687-4F45-9708-019B960494DF}">
              <a14:hiddenLine xmlns:a14="http://schemas.microsoft.com/office/drawing/2010/main" w="9525" cap="flat" cmpd="sng">
                <a:solidFill>
                  <a:schemeClr val="tx1"/>
                </a:solidFill>
                <a:prstDash val="solid"/>
                <a:miter lim="800000"/>
                <a:headEnd type="none" w="sm" len="sm"/>
                <a:tailEnd type="none" w="sm" len="sm"/>
              </a14:hiddenLine>
            </a:ext>
          </a:extLst>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1922" name="Picture 2" descr="Andrea1 novo revisado V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0839450" cy="806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552704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2286000" y="227013"/>
            <a:ext cx="8224838" cy="765175"/>
          </a:xfrm>
          <a:noFill/>
        </p:spPr>
        <p:txBody>
          <a:bodyPr lIns="106405" tIns="52269" rIns="106405" bIns="52269" anchor="b"/>
          <a:lstStyle/>
          <a:p>
            <a:pPr defTabSz="914400" eaLnBrk="1" hangingPunct="1"/>
            <a:r>
              <a:rPr lang="pt-BR" altLang="pt-BR" dirty="0" smtClean="0"/>
              <a:t>Sistema de segurança</a:t>
            </a:r>
          </a:p>
        </p:txBody>
      </p:sp>
      <p:sp>
        <p:nvSpPr>
          <p:cNvPr id="79875" name="Rectangle 3"/>
          <p:cNvSpPr>
            <a:spLocks noGrp="1" noChangeArrowheads="1"/>
          </p:cNvSpPr>
          <p:nvPr>
            <p:ph type="body" idx="1"/>
          </p:nvPr>
        </p:nvSpPr>
        <p:spPr>
          <a:xfrm>
            <a:off x="2495750" y="1285106"/>
            <a:ext cx="8136904" cy="5700266"/>
          </a:xfrm>
        </p:spPr>
        <p:txBody>
          <a:bodyPr lIns="106405" tIns="52269" rIns="106405" bIns="52269"/>
          <a:lstStyle/>
          <a:p>
            <a:pPr marL="342900" indent="-342900" defTabSz="914400" eaLnBrk="1" hangingPunct="1">
              <a:lnSpc>
                <a:spcPct val="80000"/>
              </a:lnSpc>
              <a:spcBef>
                <a:spcPts val="1200"/>
              </a:spcBef>
              <a:spcAft>
                <a:spcPts val="600"/>
              </a:spcAft>
              <a:defRPr/>
            </a:pPr>
            <a:r>
              <a:rPr lang="pt-BR" sz="2800" b="1" dirty="0" smtClean="0"/>
              <a:t>SHUT-DOWN</a:t>
            </a:r>
            <a:r>
              <a:rPr lang="pt-BR" sz="2800" b="1" dirty="0"/>
              <a:t>:</a:t>
            </a:r>
            <a:endParaRPr lang="pt-BR" sz="2800" b="1" dirty="0" smtClean="0"/>
          </a:p>
          <a:p>
            <a:pPr marL="812800" lvl="1" indent="-342900" defTabSz="914400" eaLnBrk="1" hangingPunct="1">
              <a:spcBef>
                <a:spcPts val="600"/>
              </a:spcBef>
              <a:defRPr/>
            </a:pPr>
            <a:r>
              <a:rPr lang="pt-BR" sz="2400" dirty="0" smtClean="0"/>
              <a:t>É a atuação da lógica de intertravamento e parada de equipamentos de uma plataforma, a partir da ocorrência de eventos detectados pelos instrumentos e sensores de campo.</a:t>
            </a:r>
            <a:br>
              <a:rPr lang="pt-BR" sz="2400" dirty="0" smtClean="0"/>
            </a:br>
            <a:r>
              <a:rPr lang="pt-BR" sz="2400" dirty="0" smtClean="0"/>
              <a:t>Esta lógica está descrita na Matriz de Causa e Efeito.</a:t>
            </a:r>
          </a:p>
          <a:p>
            <a:pPr marL="342900" indent="-342900" defTabSz="914400" eaLnBrk="1" hangingPunct="1">
              <a:lnSpc>
                <a:spcPct val="80000"/>
              </a:lnSpc>
              <a:spcBef>
                <a:spcPts val="1200"/>
              </a:spcBef>
              <a:spcAft>
                <a:spcPts val="600"/>
              </a:spcAft>
              <a:defRPr/>
            </a:pPr>
            <a:r>
              <a:rPr lang="pt-BR" sz="2800" b="1" dirty="0" smtClean="0"/>
              <a:t>MATRIZ DE CAUSA E EFEITO:</a:t>
            </a:r>
            <a:endParaRPr lang="pt-BR" sz="2800" b="1" dirty="0"/>
          </a:p>
          <a:p>
            <a:pPr marL="812800" lvl="1" indent="-342900" defTabSz="914400" eaLnBrk="1" hangingPunct="1">
              <a:spcBef>
                <a:spcPts val="600"/>
              </a:spcBef>
              <a:defRPr/>
            </a:pPr>
            <a:r>
              <a:rPr lang="pt-BR" sz="2400" dirty="0"/>
              <a:t>Documento que reflete todo o intertravamento e controle </a:t>
            </a:r>
            <a:r>
              <a:rPr lang="pt-BR" sz="2400" dirty="0" err="1"/>
              <a:t>on</a:t>
            </a:r>
            <a:r>
              <a:rPr lang="pt-BR" sz="2400" dirty="0"/>
              <a:t>/off existente na unidade. Não pode conter:</a:t>
            </a:r>
          </a:p>
          <a:p>
            <a:pPr marL="1284288" lvl="2" indent="-342900" defTabSz="914400" eaLnBrk="1" hangingPunct="1">
              <a:spcBef>
                <a:spcPts val="600"/>
              </a:spcBef>
              <a:defRPr/>
            </a:pPr>
            <a:r>
              <a:rPr lang="pt-BR" sz="2200" dirty="0"/>
              <a:t>Alarmes puros (sua função é apenas alarmar);</a:t>
            </a:r>
          </a:p>
          <a:p>
            <a:pPr marL="1284288" lvl="2" indent="-342900" defTabSz="914400" eaLnBrk="1" hangingPunct="1">
              <a:spcBef>
                <a:spcPts val="600"/>
              </a:spcBef>
              <a:defRPr/>
            </a:pPr>
            <a:r>
              <a:rPr lang="pt-BR" sz="2200" dirty="0"/>
              <a:t>Indicações, registros e sinalizações </a:t>
            </a:r>
            <a:r>
              <a:rPr lang="pt-BR" sz="2200" dirty="0" smtClean="0"/>
              <a:t>não associados </a:t>
            </a:r>
            <a:r>
              <a:rPr lang="pt-BR" sz="2200" dirty="0"/>
              <a:t>a lógica de intertravamento.</a:t>
            </a:r>
          </a:p>
        </p:txBody>
      </p:sp>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2946" name="Picture 2" descr="martiz V7"/>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a:xfrm>
            <a:off x="2497138" y="222250"/>
            <a:ext cx="6435725" cy="76215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sz="quarter"/>
          </p:nvPr>
        </p:nvSpPr>
        <p:spPr>
          <a:noFill/>
        </p:spPr>
        <p:txBody>
          <a:bodyPr/>
          <a:lstStyle/>
          <a:p>
            <a:pPr defTabSz="914400" eaLnBrk="1" hangingPunct="1"/>
            <a:r>
              <a:rPr lang="pt-BR" altLang="pt-BR" sz="2800" smtClean="0"/>
              <a:t>Básico de Instrumentação e Controle - NR-13</a:t>
            </a:r>
          </a:p>
        </p:txBody>
      </p:sp>
      <p:pic>
        <p:nvPicPr>
          <p:cNvPr id="9219" name="Picture 3" descr="caldeira_four"/>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192088" y="3960813"/>
            <a:ext cx="4727575" cy="35004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220" name="Rectangle 4"/>
          <p:cNvSpPr>
            <a:spLocks noChangeArrowheads="1"/>
          </p:cNvSpPr>
          <p:nvPr/>
        </p:nvSpPr>
        <p:spPr bwMode="auto">
          <a:xfrm>
            <a:off x="2135188" y="1584325"/>
            <a:ext cx="8472487" cy="19552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524" tIns="53762" rIns="107524" bIns="53762">
            <a:spAutoFit/>
          </a:bodyPr>
          <a:lstStyle>
            <a:lvl1pPr>
              <a:spcBef>
                <a:spcPct val="20000"/>
              </a:spcBef>
              <a:buBlip>
                <a:blip r:embed="rId4"/>
              </a:buBlip>
              <a:defRPr sz="30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600">
                <a:solidFill>
                  <a:schemeClr val="tx1"/>
                </a:solidFill>
                <a:latin typeface="Arial" charset="0"/>
              </a:defRPr>
            </a:lvl3pPr>
            <a:lvl4pPr marL="1600200" indent="-228600">
              <a:spcBef>
                <a:spcPct val="20000"/>
              </a:spcBef>
              <a:buChar char="–"/>
              <a:defRPr sz="2400">
                <a:solidFill>
                  <a:schemeClr val="tx1"/>
                </a:solidFill>
                <a:latin typeface="Arial" charset="0"/>
              </a:defRPr>
            </a:lvl4pPr>
            <a:lvl5pPr marL="2057400" indent="-228600">
              <a:spcBef>
                <a:spcPct val="20000"/>
              </a:spcBef>
              <a:buChar char="»"/>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pPr eaLnBrk="1" hangingPunct="1">
              <a:spcBef>
                <a:spcPct val="0"/>
              </a:spcBef>
              <a:buFontTx/>
              <a:buNone/>
            </a:pPr>
            <a:r>
              <a:rPr lang="pt-BR" altLang="pt-BR" sz="2400" b="0" dirty="0">
                <a:solidFill>
                  <a:schemeClr val="tx2"/>
                </a:solidFill>
              </a:rPr>
              <a:t>13.4.1.1 Caldeiras a vapor são equipamentos destinados a produzir e acumular vapor sob pressão superior à atmosférica, utilizando qualquer fonte de energia, projetados conforme códigos pertinentes, excetuando-se </a:t>
            </a:r>
            <a:r>
              <a:rPr lang="pt-BR" altLang="pt-BR" sz="2400" b="0" dirty="0" err="1">
                <a:solidFill>
                  <a:schemeClr val="tx2"/>
                </a:solidFill>
              </a:rPr>
              <a:t>refervedores</a:t>
            </a:r>
            <a:r>
              <a:rPr lang="pt-BR" altLang="pt-BR" sz="2400" b="0" dirty="0">
                <a:solidFill>
                  <a:schemeClr val="tx2"/>
                </a:solidFill>
              </a:rPr>
              <a:t> e similares.</a:t>
            </a:r>
          </a:p>
        </p:txBody>
      </p:sp>
      <p:sp>
        <p:nvSpPr>
          <p:cNvPr id="9221" name="Rectangle 5"/>
          <p:cNvSpPr>
            <a:spLocks noChangeArrowheads="1"/>
          </p:cNvSpPr>
          <p:nvPr/>
        </p:nvSpPr>
        <p:spPr bwMode="auto">
          <a:xfrm>
            <a:off x="2497138" y="1039813"/>
            <a:ext cx="8255000" cy="53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524" tIns="53762" rIns="107524" bIns="53762">
            <a:spAutoFit/>
          </a:bodyPr>
          <a:lstStyle>
            <a:lvl1pPr>
              <a:spcBef>
                <a:spcPct val="20000"/>
              </a:spcBef>
              <a:buBlip>
                <a:blip r:embed="rId4"/>
              </a:buBlip>
              <a:defRPr sz="30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600">
                <a:solidFill>
                  <a:schemeClr val="tx1"/>
                </a:solidFill>
                <a:latin typeface="Arial" charset="0"/>
              </a:defRPr>
            </a:lvl3pPr>
            <a:lvl4pPr marL="1600200" indent="-228600">
              <a:spcBef>
                <a:spcPct val="20000"/>
              </a:spcBef>
              <a:buChar char="–"/>
              <a:defRPr sz="2400">
                <a:solidFill>
                  <a:schemeClr val="tx1"/>
                </a:solidFill>
                <a:latin typeface="Arial" charset="0"/>
              </a:defRPr>
            </a:lvl4pPr>
            <a:lvl5pPr marL="2057400" indent="-228600">
              <a:spcBef>
                <a:spcPct val="20000"/>
              </a:spcBef>
              <a:buChar char="»"/>
              <a:defRPr sz="2400">
                <a:solidFill>
                  <a:schemeClr val="tx1"/>
                </a:solidFill>
                <a:latin typeface="Arial" charset="0"/>
              </a:defRPr>
            </a:lvl5pPr>
            <a:lvl6pPr marL="2514600" indent="-228600" eaLnBrk="0" fontAlgn="base" hangingPunct="0">
              <a:spcBef>
                <a:spcPct val="20000"/>
              </a:spcBef>
              <a:spcAft>
                <a:spcPct val="0"/>
              </a:spcAft>
              <a:buChar char="»"/>
              <a:defRPr sz="2400">
                <a:solidFill>
                  <a:schemeClr val="tx1"/>
                </a:solidFill>
                <a:latin typeface="Arial" charset="0"/>
              </a:defRPr>
            </a:lvl6pPr>
            <a:lvl7pPr marL="2971800" indent="-228600" eaLnBrk="0" fontAlgn="base" hangingPunct="0">
              <a:spcBef>
                <a:spcPct val="20000"/>
              </a:spcBef>
              <a:spcAft>
                <a:spcPct val="0"/>
              </a:spcAft>
              <a:buChar char="»"/>
              <a:defRPr sz="2400">
                <a:solidFill>
                  <a:schemeClr val="tx1"/>
                </a:solidFill>
                <a:latin typeface="Arial" charset="0"/>
              </a:defRPr>
            </a:lvl7pPr>
            <a:lvl8pPr marL="3429000" indent="-228600" eaLnBrk="0" fontAlgn="base" hangingPunct="0">
              <a:spcBef>
                <a:spcPct val="20000"/>
              </a:spcBef>
              <a:spcAft>
                <a:spcPct val="0"/>
              </a:spcAft>
              <a:buChar char="»"/>
              <a:defRPr sz="2400">
                <a:solidFill>
                  <a:schemeClr val="tx1"/>
                </a:solidFill>
                <a:latin typeface="Arial" charset="0"/>
              </a:defRPr>
            </a:lvl8pPr>
            <a:lvl9pPr marL="3886200" indent="-228600" eaLnBrk="0" fontAlgn="base" hangingPunct="0">
              <a:spcBef>
                <a:spcPct val="20000"/>
              </a:spcBef>
              <a:spcAft>
                <a:spcPct val="0"/>
              </a:spcAft>
              <a:buChar char="»"/>
              <a:defRPr sz="2400">
                <a:solidFill>
                  <a:schemeClr val="tx1"/>
                </a:solidFill>
                <a:latin typeface="Arial" charset="0"/>
              </a:defRPr>
            </a:lvl9pPr>
          </a:lstStyle>
          <a:p>
            <a:pPr eaLnBrk="1" hangingPunct="1">
              <a:spcBef>
                <a:spcPct val="0"/>
              </a:spcBef>
              <a:buFontTx/>
              <a:buNone/>
            </a:pPr>
            <a:r>
              <a:rPr lang="pt-BR" altLang="pt-BR" sz="2800">
                <a:solidFill>
                  <a:schemeClr val="tx2"/>
                </a:solidFill>
              </a:rPr>
              <a:t>NR-13: DEFINIÇÕES</a:t>
            </a:r>
          </a:p>
        </p:txBody>
      </p:sp>
      <p:pic>
        <p:nvPicPr>
          <p:cNvPr id="9222"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7938" y="3744913"/>
            <a:ext cx="5472112" cy="390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2286000" y="227013"/>
            <a:ext cx="8224838" cy="765175"/>
          </a:xfrm>
          <a:noFill/>
        </p:spPr>
        <p:txBody>
          <a:bodyPr lIns="106405" tIns="52269" rIns="106405" bIns="52269" anchor="b"/>
          <a:lstStyle/>
          <a:p>
            <a:pPr defTabSz="914400" eaLnBrk="1" hangingPunct="1"/>
            <a:r>
              <a:rPr lang="pt-BR" altLang="pt-BR" dirty="0" smtClean="0"/>
              <a:t>Sistema de segurança</a:t>
            </a:r>
          </a:p>
        </p:txBody>
      </p:sp>
      <p:sp>
        <p:nvSpPr>
          <p:cNvPr id="80899" name="Rectangle 3"/>
          <p:cNvSpPr>
            <a:spLocks noGrp="1" noChangeArrowheads="1"/>
          </p:cNvSpPr>
          <p:nvPr>
            <p:ph type="body" idx="1"/>
          </p:nvPr>
        </p:nvSpPr>
        <p:spPr>
          <a:xfrm>
            <a:off x="2157413" y="1296740"/>
            <a:ext cx="8594725" cy="5556250"/>
          </a:xfrm>
          <a:noFill/>
        </p:spPr>
        <p:txBody>
          <a:bodyPr lIns="106405" tIns="52269" rIns="106405" bIns="52269"/>
          <a:lstStyle/>
          <a:p>
            <a:pPr marL="342900" indent="-342900" defTabSz="914400" eaLnBrk="1" hangingPunct="1">
              <a:lnSpc>
                <a:spcPct val="80000"/>
              </a:lnSpc>
              <a:spcBef>
                <a:spcPts val="1200"/>
              </a:spcBef>
              <a:spcAft>
                <a:spcPts val="600"/>
              </a:spcAft>
              <a:defRPr/>
            </a:pPr>
            <a:r>
              <a:rPr lang="pt-BR" altLang="pt-BR" sz="2800" b="1" dirty="0"/>
              <a:t>Níveis de </a:t>
            </a:r>
            <a:r>
              <a:rPr lang="pt-BR" altLang="pt-BR" sz="2800" b="1" dirty="0" err="1"/>
              <a:t>shut-down</a:t>
            </a:r>
            <a:endParaRPr lang="pt-BR" altLang="pt-BR" sz="2800" b="1" dirty="0"/>
          </a:p>
          <a:p>
            <a:pPr marL="742950" lvl="1" indent="-285750" defTabSz="914400" eaLnBrk="1" hangingPunct="1">
              <a:spcBef>
                <a:spcPts val="1200"/>
              </a:spcBef>
            </a:pPr>
            <a:r>
              <a:rPr lang="pt-BR" altLang="pt-BR" sz="2000" dirty="0" smtClean="0"/>
              <a:t>ESD-1 (parada de um equipamento ou processo sem a paralisação de utilidades)</a:t>
            </a:r>
          </a:p>
          <a:p>
            <a:pPr marL="742950" lvl="1" indent="-285750" defTabSz="914400" eaLnBrk="1" hangingPunct="1">
              <a:spcBef>
                <a:spcPts val="1200"/>
              </a:spcBef>
            </a:pPr>
            <a:r>
              <a:rPr lang="pt-BR" altLang="pt-BR" sz="2000" dirty="0" smtClean="0"/>
              <a:t>ESD-2 (parada total do processo sem a paralisação da utilidades com despressurização pela BDV e fechamento somente das </a:t>
            </a:r>
            <a:r>
              <a:rPr lang="pt-BR" altLang="pt-BR" sz="2000" dirty="0" err="1" smtClean="0"/>
              <a:t>Wings</a:t>
            </a:r>
            <a:r>
              <a:rPr lang="pt-BR" altLang="pt-BR" sz="2000" dirty="0" smtClean="0"/>
              <a:t> e Master das </a:t>
            </a:r>
            <a:r>
              <a:rPr lang="pt-BR" altLang="pt-BR" sz="2000" dirty="0" err="1" smtClean="0"/>
              <a:t>ANSs</a:t>
            </a:r>
            <a:r>
              <a:rPr lang="pt-BR" altLang="pt-BR" sz="2000" dirty="0" smtClean="0"/>
              <a:t> e </a:t>
            </a:r>
            <a:r>
              <a:rPr lang="pt-BR" altLang="pt-BR" sz="2000" dirty="0" err="1" smtClean="0"/>
              <a:t>ANMs</a:t>
            </a:r>
            <a:r>
              <a:rPr lang="pt-BR" altLang="pt-BR" sz="2000" dirty="0" smtClean="0"/>
              <a:t>) </a:t>
            </a:r>
          </a:p>
          <a:p>
            <a:pPr marL="742950" lvl="1" indent="-285750" defTabSz="914400" eaLnBrk="1" hangingPunct="1">
              <a:spcBef>
                <a:spcPts val="1200"/>
              </a:spcBef>
            </a:pPr>
            <a:r>
              <a:rPr lang="pt-BR" altLang="pt-BR" sz="2000" dirty="0" smtClean="0"/>
              <a:t>ESD-3 P (parada total do processo e parcial de utilidades da área afetada por fogo ou gás com fechamento das </a:t>
            </a:r>
            <a:r>
              <a:rPr lang="pt-BR" altLang="pt-BR" sz="2000" dirty="0" err="1" smtClean="0"/>
              <a:t>Wings</a:t>
            </a:r>
            <a:r>
              <a:rPr lang="pt-BR" altLang="pt-BR" sz="2000" dirty="0" smtClean="0"/>
              <a:t> e Master das </a:t>
            </a:r>
            <a:r>
              <a:rPr lang="pt-BR" altLang="pt-BR" sz="2000" dirty="0" err="1" smtClean="0"/>
              <a:t>ANSs</a:t>
            </a:r>
            <a:r>
              <a:rPr lang="pt-BR" altLang="pt-BR" sz="2000" dirty="0" smtClean="0"/>
              <a:t> e </a:t>
            </a:r>
            <a:r>
              <a:rPr lang="pt-BR" altLang="pt-BR" sz="2000" dirty="0" err="1" smtClean="0"/>
              <a:t>ANMs</a:t>
            </a:r>
            <a:r>
              <a:rPr lang="pt-BR" altLang="pt-BR" sz="2000" dirty="0" smtClean="0"/>
              <a:t>)</a:t>
            </a:r>
          </a:p>
          <a:p>
            <a:pPr marL="742950" lvl="1" indent="-285750" defTabSz="914400" eaLnBrk="1" hangingPunct="1">
              <a:spcBef>
                <a:spcPts val="1200"/>
              </a:spcBef>
            </a:pPr>
            <a:r>
              <a:rPr lang="pt-BR" altLang="pt-BR" sz="2000" dirty="0" smtClean="0"/>
              <a:t>ESD-3T (parada total da utilidades e de processo por fogo ou gás na área do TG, ar comprimido e MG/TG parado)</a:t>
            </a:r>
          </a:p>
          <a:p>
            <a:pPr marL="742950" lvl="1" indent="-285750" defTabSz="914400" eaLnBrk="1" hangingPunct="1">
              <a:spcBef>
                <a:spcPts val="1200"/>
              </a:spcBef>
            </a:pPr>
            <a:r>
              <a:rPr lang="pt-BR" altLang="pt-BR" sz="2000" dirty="0" smtClean="0"/>
              <a:t>ESD-4 (parada manual total visando ao abandono da plataforma)</a:t>
            </a:r>
          </a:p>
        </p:txBody>
      </p:sp>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1922" name="Picture 2" descr="Andrea1 novo revisado V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0839450" cy="806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70" name="Rectangle 2"/>
          <p:cNvSpPr>
            <a:spLocks noGrp="1" noChangeArrowheads="1"/>
          </p:cNvSpPr>
          <p:nvPr>
            <p:ph type="title" idx="4294967295"/>
          </p:nvPr>
        </p:nvSpPr>
        <p:spPr>
          <a:xfrm>
            <a:off x="3013075" y="227013"/>
            <a:ext cx="7497763" cy="765175"/>
          </a:xfrm>
          <a:noFill/>
        </p:spPr>
        <p:txBody>
          <a:bodyPr lIns="106405" tIns="52269" rIns="106405" bIns="52269" anchor="b"/>
          <a:lstStyle/>
          <a:p>
            <a:pPr eaLnBrk="1" hangingPunct="1"/>
            <a:r>
              <a:rPr lang="pt-BR" altLang="pt-BR" smtClean="0"/>
              <a:t>Telemetria</a:t>
            </a:r>
          </a:p>
        </p:txBody>
      </p:sp>
      <p:sp>
        <p:nvSpPr>
          <p:cNvPr id="158723" name="Rectangle 3"/>
          <p:cNvSpPr>
            <a:spLocks noGrp="1" noChangeArrowheads="1"/>
          </p:cNvSpPr>
          <p:nvPr>
            <p:ph type="body" idx="4294967295"/>
          </p:nvPr>
        </p:nvSpPr>
        <p:spPr>
          <a:xfrm>
            <a:off x="3048000" y="1447800"/>
            <a:ext cx="7462838" cy="5791200"/>
          </a:xfrm>
          <a:noFill/>
        </p:spPr>
        <p:txBody>
          <a:bodyPr lIns="106405" tIns="52269" rIns="106405" bIns="52269"/>
          <a:lstStyle/>
          <a:p>
            <a:pPr eaLnBrk="1" hangingPunct="1"/>
            <a:r>
              <a:rPr lang="pt-BR" altLang="pt-BR" b="1" dirty="0" smtClean="0"/>
              <a:t>DEFINIÇÃO</a:t>
            </a:r>
            <a:endParaRPr lang="pt-BR" altLang="pt-BR" sz="1600" b="1" dirty="0" smtClean="0"/>
          </a:p>
          <a:p>
            <a:pPr lvl="1" eaLnBrk="1" hangingPunct="1">
              <a:buFontTx/>
              <a:buNone/>
            </a:pPr>
            <a:r>
              <a:rPr lang="pt-BR" altLang="pt-BR" dirty="0" smtClean="0"/>
              <a:t>“É a técnica de transportar medições obtidas no processo por um instrumento medidor a pontos distantes onde nos interessa uma medição ou registro desta.”</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158723"/>
                                        </p:tgtEl>
                                        <p:attrNameLst>
                                          <p:attrName>style.visibility</p:attrName>
                                        </p:attrNameLst>
                                      </p:cBhvr>
                                      <p:to>
                                        <p:strVal val="visible"/>
                                      </p:to>
                                    </p:set>
                                    <p:anim to="" calcmode="lin" valueType="num">
                                      <p:cBhvr>
                                        <p:cTn id="7" dur="1" fill="hold"/>
                                        <p:tgtEl>
                                          <p:spTgt spid="158723"/>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3" grpId="0" animBg="1"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ChangeArrowheads="1"/>
          </p:cNvSpPr>
          <p:nvPr/>
        </p:nvSpPr>
        <p:spPr bwMode="auto">
          <a:xfrm>
            <a:off x="806450" y="6811963"/>
            <a:ext cx="7616825"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3345" tIns="51673" rIns="103345" bIns="51673">
            <a:spAutoFit/>
          </a:bodyPr>
          <a:lstStyle>
            <a:lvl1pPr defTabSz="1027113">
              <a:spcBef>
                <a:spcPct val="20000"/>
              </a:spcBef>
              <a:buBlip>
                <a:blip r:embed="rId3"/>
              </a:buBlip>
              <a:defRPr sz="3000">
                <a:solidFill>
                  <a:schemeClr val="tx1"/>
                </a:solidFill>
                <a:latin typeface="Arial" charset="0"/>
              </a:defRPr>
            </a:lvl1pPr>
            <a:lvl2pPr marL="742950" indent="-285750" defTabSz="1027113">
              <a:spcBef>
                <a:spcPct val="20000"/>
              </a:spcBef>
              <a:buChar char="–"/>
              <a:defRPr sz="2800">
                <a:solidFill>
                  <a:schemeClr val="tx1"/>
                </a:solidFill>
                <a:latin typeface="Arial" charset="0"/>
              </a:defRPr>
            </a:lvl2pPr>
            <a:lvl3pPr marL="1143000" indent="-228600" defTabSz="1027113">
              <a:spcBef>
                <a:spcPct val="20000"/>
              </a:spcBef>
              <a:buChar char="•"/>
              <a:defRPr sz="2600">
                <a:solidFill>
                  <a:schemeClr val="tx1"/>
                </a:solidFill>
                <a:latin typeface="Arial" charset="0"/>
              </a:defRPr>
            </a:lvl3pPr>
            <a:lvl4pPr marL="1600200" indent="-228600" defTabSz="1027113">
              <a:spcBef>
                <a:spcPct val="20000"/>
              </a:spcBef>
              <a:buChar char="–"/>
              <a:defRPr sz="2400">
                <a:solidFill>
                  <a:schemeClr val="tx1"/>
                </a:solidFill>
                <a:latin typeface="Arial" charset="0"/>
              </a:defRPr>
            </a:lvl4pPr>
            <a:lvl5pPr marL="2057400" indent="-228600" defTabSz="1027113">
              <a:spcBef>
                <a:spcPct val="20000"/>
              </a:spcBef>
              <a:buChar char="»"/>
              <a:defRPr sz="2400">
                <a:solidFill>
                  <a:schemeClr val="tx1"/>
                </a:solidFill>
                <a:latin typeface="Arial" charset="0"/>
              </a:defRPr>
            </a:lvl5pPr>
            <a:lvl6pPr marL="2514600" indent="-228600" defTabSz="1027113" eaLnBrk="0" fontAlgn="base" hangingPunct="0">
              <a:spcBef>
                <a:spcPct val="20000"/>
              </a:spcBef>
              <a:spcAft>
                <a:spcPct val="0"/>
              </a:spcAft>
              <a:buChar char="»"/>
              <a:defRPr sz="2400">
                <a:solidFill>
                  <a:schemeClr val="tx1"/>
                </a:solidFill>
                <a:latin typeface="Arial" charset="0"/>
              </a:defRPr>
            </a:lvl6pPr>
            <a:lvl7pPr marL="2971800" indent="-228600" defTabSz="1027113" eaLnBrk="0" fontAlgn="base" hangingPunct="0">
              <a:spcBef>
                <a:spcPct val="20000"/>
              </a:spcBef>
              <a:spcAft>
                <a:spcPct val="0"/>
              </a:spcAft>
              <a:buChar char="»"/>
              <a:defRPr sz="2400">
                <a:solidFill>
                  <a:schemeClr val="tx1"/>
                </a:solidFill>
                <a:latin typeface="Arial" charset="0"/>
              </a:defRPr>
            </a:lvl7pPr>
            <a:lvl8pPr marL="3429000" indent="-228600" defTabSz="1027113" eaLnBrk="0" fontAlgn="base" hangingPunct="0">
              <a:spcBef>
                <a:spcPct val="20000"/>
              </a:spcBef>
              <a:spcAft>
                <a:spcPct val="0"/>
              </a:spcAft>
              <a:buChar char="»"/>
              <a:defRPr sz="2400">
                <a:solidFill>
                  <a:schemeClr val="tx1"/>
                </a:solidFill>
                <a:latin typeface="Arial" charset="0"/>
              </a:defRPr>
            </a:lvl8pPr>
            <a:lvl9pPr marL="3886200" indent="-228600" defTabSz="1027113" eaLnBrk="0" fontAlgn="base" hangingPunct="0">
              <a:spcBef>
                <a:spcPct val="20000"/>
              </a:spcBef>
              <a:spcAft>
                <a:spcPct val="0"/>
              </a:spcAft>
              <a:buChar char="»"/>
              <a:defRPr sz="2400">
                <a:solidFill>
                  <a:schemeClr val="tx1"/>
                </a:solidFill>
                <a:latin typeface="Arial" charset="0"/>
              </a:defRPr>
            </a:lvl9pPr>
          </a:lstStyle>
          <a:p>
            <a:pPr>
              <a:spcBef>
                <a:spcPct val="50000"/>
              </a:spcBef>
              <a:buFontTx/>
              <a:buNone/>
            </a:pPr>
            <a:r>
              <a:rPr lang="en-US" altLang="pt-BR" sz="1600"/>
              <a:t>1940                         1960                          1980                          2000</a:t>
            </a:r>
          </a:p>
        </p:txBody>
      </p:sp>
      <p:sp>
        <p:nvSpPr>
          <p:cNvPr id="84995" name="Line 3"/>
          <p:cNvSpPr>
            <a:spLocks noChangeShapeType="1"/>
          </p:cNvSpPr>
          <p:nvPr/>
        </p:nvSpPr>
        <p:spPr bwMode="auto">
          <a:xfrm>
            <a:off x="538163" y="3228975"/>
            <a:ext cx="0" cy="3403600"/>
          </a:xfrm>
          <a:prstGeom prst="line">
            <a:avLst/>
          </a:prstGeom>
          <a:noFill/>
          <a:ln w="508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pt-BR"/>
          </a:p>
        </p:txBody>
      </p:sp>
      <p:sp>
        <p:nvSpPr>
          <p:cNvPr id="84996" name="Line 4"/>
          <p:cNvSpPr>
            <a:spLocks noChangeShapeType="1"/>
          </p:cNvSpPr>
          <p:nvPr/>
        </p:nvSpPr>
        <p:spPr bwMode="auto">
          <a:xfrm>
            <a:off x="539750" y="6632575"/>
            <a:ext cx="9915525" cy="0"/>
          </a:xfrm>
          <a:prstGeom prst="line">
            <a:avLst/>
          </a:prstGeom>
          <a:noFill/>
          <a:ln w="50800">
            <a:solidFill>
              <a:schemeClr val="tx2"/>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pt-BR"/>
          </a:p>
        </p:txBody>
      </p:sp>
      <p:sp>
        <p:nvSpPr>
          <p:cNvPr id="84997" name="Rectangle 5"/>
          <p:cNvSpPr>
            <a:spLocks noChangeArrowheads="1"/>
          </p:cNvSpPr>
          <p:nvPr/>
        </p:nvSpPr>
        <p:spPr bwMode="auto">
          <a:xfrm>
            <a:off x="608013" y="3403600"/>
            <a:ext cx="2627312"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3345" tIns="51673" rIns="103345" bIns="51673">
            <a:spAutoFit/>
          </a:bodyPr>
          <a:lstStyle>
            <a:lvl1pPr defTabSz="1027113">
              <a:spcBef>
                <a:spcPct val="20000"/>
              </a:spcBef>
              <a:buBlip>
                <a:blip r:embed="rId3"/>
              </a:buBlip>
              <a:defRPr sz="3000">
                <a:solidFill>
                  <a:schemeClr val="tx1"/>
                </a:solidFill>
                <a:latin typeface="Arial" charset="0"/>
              </a:defRPr>
            </a:lvl1pPr>
            <a:lvl2pPr marL="742950" indent="-285750" defTabSz="1027113">
              <a:spcBef>
                <a:spcPct val="20000"/>
              </a:spcBef>
              <a:buChar char="–"/>
              <a:defRPr sz="2800">
                <a:solidFill>
                  <a:schemeClr val="tx1"/>
                </a:solidFill>
                <a:latin typeface="Arial" charset="0"/>
              </a:defRPr>
            </a:lvl2pPr>
            <a:lvl3pPr marL="1143000" indent="-228600" defTabSz="1027113">
              <a:spcBef>
                <a:spcPct val="20000"/>
              </a:spcBef>
              <a:buChar char="•"/>
              <a:defRPr sz="2600">
                <a:solidFill>
                  <a:schemeClr val="tx1"/>
                </a:solidFill>
                <a:latin typeface="Arial" charset="0"/>
              </a:defRPr>
            </a:lvl3pPr>
            <a:lvl4pPr marL="1600200" indent="-228600" defTabSz="1027113">
              <a:spcBef>
                <a:spcPct val="20000"/>
              </a:spcBef>
              <a:buChar char="–"/>
              <a:defRPr sz="2400">
                <a:solidFill>
                  <a:schemeClr val="tx1"/>
                </a:solidFill>
                <a:latin typeface="Arial" charset="0"/>
              </a:defRPr>
            </a:lvl4pPr>
            <a:lvl5pPr marL="2057400" indent="-228600" defTabSz="1027113">
              <a:spcBef>
                <a:spcPct val="20000"/>
              </a:spcBef>
              <a:buChar char="»"/>
              <a:defRPr sz="2400">
                <a:solidFill>
                  <a:schemeClr val="tx1"/>
                </a:solidFill>
                <a:latin typeface="Arial" charset="0"/>
              </a:defRPr>
            </a:lvl5pPr>
            <a:lvl6pPr marL="2514600" indent="-228600" defTabSz="1027113" eaLnBrk="0" fontAlgn="base" hangingPunct="0">
              <a:spcBef>
                <a:spcPct val="20000"/>
              </a:spcBef>
              <a:spcAft>
                <a:spcPct val="0"/>
              </a:spcAft>
              <a:buChar char="»"/>
              <a:defRPr sz="2400">
                <a:solidFill>
                  <a:schemeClr val="tx1"/>
                </a:solidFill>
                <a:latin typeface="Arial" charset="0"/>
              </a:defRPr>
            </a:lvl6pPr>
            <a:lvl7pPr marL="2971800" indent="-228600" defTabSz="1027113" eaLnBrk="0" fontAlgn="base" hangingPunct="0">
              <a:spcBef>
                <a:spcPct val="20000"/>
              </a:spcBef>
              <a:spcAft>
                <a:spcPct val="0"/>
              </a:spcAft>
              <a:buChar char="»"/>
              <a:defRPr sz="2400">
                <a:solidFill>
                  <a:schemeClr val="tx1"/>
                </a:solidFill>
                <a:latin typeface="Arial" charset="0"/>
              </a:defRPr>
            </a:lvl7pPr>
            <a:lvl8pPr marL="3429000" indent="-228600" defTabSz="1027113" eaLnBrk="0" fontAlgn="base" hangingPunct="0">
              <a:spcBef>
                <a:spcPct val="20000"/>
              </a:spcBef>
              <a:spcAft>
                <a:spcPct val="0"/>
              </a:spcAft>
              <a:buChar char="»"/>
              <a:defRPr sz="2400">
                <a:solidFill>
                  <a:schemeClr val="tx1"/>
                </a:solidFill>
                <a:latin typeface="Arial" charset="0"/>
              </a:defRPr>
            </a:lvl8pPr>
            <a:lvl9pPr marL="3886200" indent="-228600" defTabSz="1027113" eaLnBrk="0" fontAlgn="base" hangingPunct="0">
              <a:spcBef>
                <a:spcPct val="20000"/>
              </a:spcBef>
              <a:spcAft>
                <a:spcPct val="0"/>
              </a:spcAft>
              <a:buChar char="»"/>
              <a:defRPr sz="2400">
                <a:solidFill>
                  <a:schemeClr val="tx1"/>
                </a:solidFill>
                <a:latin typeface="Arial" charset="0"/>
              </a:defRPr>
            </a:lvl9pPr>
          </a:lstStyle>
          <a:p>
            <a:pPr>
              <a:spcBef>
                <a:spcPct val="0"/>
              </a:spcBef>
              <a:buFontTx/>
              <a:buNone/>
            </a:pPr>
            <a:r>
              <a:rPr lang="en-US" altLang="pt-BR" sz="1800"/>
              <a:t>Tecnologia  Dominante</a:t>
            </a:r>
          </a:p>
        </p:txBody>
      </p:sp>
      <p:sp>
        <p:nvSpPr>
          <p:cNvPr id="84998" name="Rectangle 6"/>
          <p:cNvSpPr>
            <a:spLocks noChangeArrowheads="1"/>
          </p:cNvSpPr>
          <p:nvPr/>
        </p:nvSpPr>
        <p:spPr bwMode="auto">
          <a:xfrm>
            <a:off x="9450388" y="6927850"/>
            <a:ext cx="1341437"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3345" tIns="51673" rIns="103345" bIns="51673">
            <a:spAutoFit/>
          </a:bodyPr>
          <a:lstStyle>
            <a:lvl1pPr defTabSz="1027113">
              <a:spcBef>
                <a:spcPct val="20000"/>
              </a:spcBef>
              <a:buBlip>
                <a:blip r:embed="rId3"/>
              </a:buBlip>
              <a:defRPr sz="3000">
                <a:solidFill>
                  <a:schemeClr val="tx1"/>
                </a:solidFill>
                <a:latin typeface="Arial" charset="0"/>
              </a:defRPr>
            </a:lvl1pPr>
            <a:lvl2pPr marL="742950" indent="-285750" defTabSz="1027113">
              <a:spcBef>
                <a:spcPct val="20000"/>
              </a:spcBef>
              <a:buChar char="–"/>
              <a:defRPr sz="2800">
                <a:solidFill>
                  <a:schemeClr val="tx1"/>
                </a:solidFill>
                <a:latin typeface="Arial" charset="0"/>
              </a:defRPr>
            </a:lvl2pPr>
            <a:lvl3pPr marL="1143000" indent="-228600" defTabSz="1027113">
              <a:spcBef>
                <a:spcPct val="20000"/>
              </a:spcBef>
              <a:buChar char="•"/>
              <a:defRPr sz="2600">
                <a:solidFill>
                  <a:schemeClr val="tx1"/>
                </a:solidFill>
                <a:latin typeface="Arial" charset="0"/>
              </a:defRPr>
            </a:lvl3pPr>
            <a:lvl4pPr marL="1600200" indent="-228600" defTabSz="1027113">
              <a:spcBef>
                <a:spcPct val="20000"/>
              </a:spcBef>
              <a:buChar char="–"/>
              <a:defRPr sz="2400">
                <a:solidFill>
                  <a:schemeClr val="tx1"/>
                </a:solidFill>
                <a:latin typeface="Arial" charset="0"/>
              </a:defRPr>
            </a:lvl4pPr>
            <a:lvl5pPr marL="2057400" indent="-228600" defTabSz="1027113">
              <a:spcBef>
                <a:spcPct val="20000"/>
              </a:spcBef>
              <a:buChar char="»"/>
              <a:defRPr sz="2400">
                <a:solidFill>
                  <a:schemeClr val="tx1"/>
                </a:solidFill>
                <a:latin typeface="Arial" charset="0"/>
              </a:defRPr>
            </a:lvl5pPr>
            <a:lvl6pPr marL="2514600" indent="-228600" defTabSz="1027113" eaLnBrk="0" fontAlgn="base" hangingPunct="0">
              <a:spcBef>
                <a:spcPct val="20000"/>
              </a:spcBef>
              <a:spcAft>
                <a:spcPct val="0"/>
              </a:spcAft>
              <a:buChar char="»"/>
              <a:defRPr sz="2400">
                <a:solidFill>
                  <a:schemeClr val="tx1"/>
                </a:solidFill>
                <a:latin typeface="Arial" charset="0"/>
              </a:defRPr>
            </a:lvl6pPr>
            <a:lvl7pPr marL="2971800" indent="-228600" defTabSz="1027113" eaLnBrk="0" fontAlgn="base" hangingPunct="0">
              <a:spcBef>
                <a:spcPct val="20000"/>
              </a:spcBef>
              <a:spcAft>
                <a:spcPct val="0"/>
              </a:spcAft>
              <a:buChar char="»"/>
              <a:defRPr sz="2400">
                <a:solidFill>
                  <a:schemeClr val="tx1"/>
                </a:solidFill>
                <a:latin typeface="Arial" charset="0"/>
              </a:defRPr>
            </a:lvl7pPr>
            <a:lvl8pPr marL="3429000" indent="-228600" defTabSz="1027113" eaLnBrk="0" fontAlgn="base" hangingPunct="0">
              <a:spcBef>
                <a:spcPct val="20000"/>
              </a:spcBef>
              <a:spcAft>
                <a:spcPct val="0"/>
              </a:spcAft>
              <a:buChar char="»"/>
              <a:defRPr sz="2400">
                <a:solidFill>
                  <a:schemeClr val="tx1"/>
                </a:solidFill>
                <a:latin typeface="Arial" charset="0"/>
              </a:defRPr>
            </a:lvl8pPr>
            <a:lvl9pPr marL="3886200" indent="-228600" defTabSz="1027113" eaLnBrk="0" fontAlgn="base" hangingPunct="0">
              <a:spcBef>
                <a:spcPct val="20000"/>
              </a:spcBef>
              <a:spcAft>
                <a:spcPct val="0"/>
              </a:spcAft>
              <a:buChar char="»"/>
              <a:defRPr sz="2400">
                <a:solidFill>
                  <a:schemeClr val="tx1"/>
                </a:solidFill>
                <a:latin typeface="Arial" charset="0"/>
              </a:defRPr>
            </a:lvl9pPr>
          </a:lstStyle>
          <a:p>
            <a:pPr>
              <a:spcBef>
                <a:spcPct val="0"/>
              </a:spcBef>
              <a:buFontTx/>
              <a:buNone/>
            </a:pPr>
            <a:r>
              <a:rPr lang="en-US" altLang="pt-BR" sz="1600"/>
              <a:t>Tempo</a:t>
            </a:r>
          </a:p>
        </p:txBody>
      </p:sp>
      <p:grpSp>
        <p:nvGrpSpPr>
          <p:cNvPr id="2" name="Group 7"/>
          <p:cNvGrpSpPr>
            <a:grpSpLocks/>
          </p:cNvGrpSpPr>
          <p:nvPr/>
        </p:nvGrpSpPr>
        <p:grpSpPr bwMode="auto">
          <a:xfrm>
            <a:off x="538163" y="4300538"/>
            <a:ext cx="4570412" cy="2333625"/>
            <a:chOff x="288" y="2303"/>
            <a:chExt cx="2449" cy="1250"/>
          </a:xfrm>
        </p:grpSpPr>
        <p:sp>
          <p:nvSpPr>
            <p:cNvPr id="85015" name="Freeform 8"/>
            <p:cNvSpPr>
              <a:spLocks/>
            </p:cNvSpPr>
            <p:nvPr/>
          </p:nvSpPr>
          <p:spPr bwMode="auto">
            <a:xfrm>
              <a:off x="288" y="2585"/>
              <a:ext cx="2449" cy="968"/>
            </a:xfrm>
            <a:custGeom>
              <a:avLst/>
              <a:gdLst>
                <a:gd name="T0" fmla="*/ 41 w 2449"/>
                <a:gd name="T1" fmla="*/ 866 h 968"/>
                <a:gd name="T2" fmla="*/ 95 w 2449"/>
                <a:gd name="T3" fmla="*/ 831 h 968"/>
                <a:gd name="T4" fmla="*/ 149 w 2449"/>
                <a:gd name="T5" fmla="*/ 785 h 968"/>
                <a:gd name="T6" fmla="*/ 202 w 2449"/>
                <a:gd name="T7" fmla="*/ 727 h 968"/>
                <a:gd name="T8" fmla="*/ 247 w 2449"/>
                <a:gd name="T9" fmla="*/ 670 h 968"/>
                <a:gd name="T10" fmla="*/ 291 w 2449"/>
                <a:gd name="T11" fmla="*/ 623 h 968"/>
                <a:gd name="T12" fmla="*/ 326 w 2449"/>
                <a:gd name="T13" fmla="*/ 554 h 968"/>
                <a:gd name="T14" fmla="*/ 371 w 2449"/>
                <a:gd name="T15" fmla="*/ 496 h 968"/>
                <a:gd name="T16" fmla="*/ 416 w 2449"/>
                <a:gd name="T17" fmla="*/ 427 h 968"/>
                <a:gd name="T18" fmla="*/ 442 w 2449"/>
                <a:gd name="T19" fmla="*/ 369 h 968"/>
                <a:gd name="T20" fmla="*/ 478 w 2449"/>
                <a:gd name="T21" fmla="*/ 300 h 968"/>
                <a:gd name="T22" fmla="*/ 514 w 2449"/>
                <a:gd name="T23" fmla="*/ 243 h 968"/>
                <a:gd name="T24" fmla="*/ 558 w 2449"/>
                <a:gd name="T25" fmla="*/ 185 h 968"/>
                <a:gd name="T26" fmla="*/ 612 w 2449"/>
                <a:gd name="T27" fmla="*/ 139 h 968"/>
                <a:gd name="T28" fmla="*/ 648 w 2449"/>
                <a:gd name="T29" fmla="*/ 81 h 968"/>
                <a:gd name="T30" fmla="*/ 701 w 2449"/>
                <a:gd name="T31" fmla="*/ 23 h 968"/>
                <a:gd name="T32" fmla="*/ 764 w 2449"/>
                <a:gd name="T33" fmla="*/ 0 h 968"/>
                <a:gd name="T34" fmla="*/ 853 w 2449"/>
                <a:gd name="T35" fmla="*/ 0 h 968"/>
                <a:gd name="T36" fmla="*/ 906 w 2449"/>
                <a:gd name="T37" fmla="*/ 0 h 968"/>
                <a:gd name="T38" fmla="*/ 1031 w 2449"/>
                <a:gd name="T39" fmla="*/ 0 h 968"/>
                <a:gd name="T40" fmla="*/ 1084 w 2449"/>
                <a:gd name="T41" fmla="*/ 12 h 968"/>
                <a:gd name="T42" fmla="*/ 1129 w 2449"/>
                <a:gd name="T43" fmla="*/ 81 h 968"/>
                <a:gd name="T44" fmla="*/ 1165 w 2449"/>
                <a:gd name="T45" fmla="*/ 139 h 968"/>
                <a:gd name="T46" fmla="*/ 1218 w 2449"/>
                <a:gd name="T47" fmla="*/ 196 h 968"/>
                <a:gd name="T48" fmla="*/ 1307 w 2449"/>
                <a:gd name="T49" fmla="*/ 266 h 968"/>
                <a:gd name="T50" fmla="*/ 1352 w 2449"/>
                <a:gd name="T51" fmla="*/ 323 h 968"/>
                <a:gd name="T52" fmla="*/ 1379 w 2449"/>
                <a:gd name="T53" fmla="*/ 381 h 968"/>
                <a:gd name="T54" fmla="*/ 1405 w 2449"/>
                <a:gd name="T55" fmla="*/ 450 h 968"/>
                <a:gd name="T56" fmla="*/ 1458 w 2449"/>
                <a:gd name="T57" fmla="*/ 485 h 968"/>
                <a:gd name="T58" fmla="*/ 1513 w 2449"/>
                <a:gd name="T59" fmla="*/ 531 h 968"/>
                <a:gd name="T60" fmla="*/ 1574 w 2449"/>
                <a:gd name="T61" fmla="*/ 577 h 968"/>
                <a:gd name="T62" fmla="*/ 1628 w 2449"/>
                <a:gd name="T63" fmla="*/ 635 h 968"/>
                <a:gd name="T64" fmla="*/ 1682 w 2449"/>
                <a:gd name="T65" fmla="*/ 670 h 968"/>
                <a:gd name="T66" fmla="*/ 1735 w 2449"/>
                <a:gd name="T67" fmla="*/ 704 h 968"/>
                <a:gd name="T68" fmla="*/ 1788 w 2449"/>
                <a:gd name="T69" fmla="*/ 750 h 968"/>
                <a:gd name="T70" fmla="*/ 1851 w 2449"/>
                <a:gd name="T71" fmla="*/ 796 h 968"/>
                <a:gd name="T72" fmla="*/ 1914 w 2449"/>
                <a:gd name="T73" fmla="*/ 831 h 968"/>
                <a:gd name="T74" fmla="*/ 1967 w 2449"/>
                <a:gd name="T75" fmla="*/ 866 h 968"/>
                <a:gd name="T76" fmla="*/ 2020 w 2449"/>
                <a:gd name="T77" fmla="*/ 866 h 968"/>
                <a:gd name="T78" fmla="*/ 2074 w 2449"/>
                <a:gd name="T79" fmla="*/ 889 h 968"/>
                <a:gd name="T80" fmla="*/ 2127 w 2449"/>
                <a:gd name="T81" fmla="*/ 889 h 968"/>
                <a:gd name="T82" fmla="*/ 2181 w 2449"/>
                <a:gd name="T83" fmla="*/ 900 h 968"/>
                <a:gd name="T84" fmla="*/ 2243 w 2449"/>
                <a:gd name="T85" fmla="*/ 912 h 968"/>
                <a:gd name="T86" fmla="*/ 2288 w 2449"/>
                <a:gd name="T87" fmla="*/ 935 h 968"/>
                <a:gd name="T88" fmla="*/ 2341 w 2449"/>
                <a:gd name="T89" fmla="*/ 946 h 968"/>
                <a:gd name="T90" fmla="*/ 2395 w 2449"/>
                <a:gd name="T91" fmla="*/ 946 h 968"/>
                <a:gd name="T92" fmla="*/ 2448 w 2449"/>
                <a:gd name="T93" fmla="*/ 967 h 96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449"/>
                <a:gd name="T142" fmla="*/ 0 h 968"/>
                <a:gd name="T143" fmla="*/ 2449 w 2449"/>
                <a:gd name="T144" fmla="*/ 968 h 96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449" h="968">
                  <a:moveTo>
                    <a:pt x="0" y="919"/>
                  </a:moveTo>
                  <a:lnTo>
                    <a:pt x="41" y="866"/>
                  </a:lnTo>
                  <a:lnTo>
                    <a:pt x="68" y="854"/>
                  </a:lnTo>
                  <a:lnTo>
                    <a:pt x="95" y="831"/>
                  </a:lnTo>
                  <a:lnTo>
                    <a:pt x="122" y="796"/>
                  </a:lnTo>
                  <a:lnTo>
                    <a:pt x="149" y="785"/>
                  </a:lnTo>
                  <a:lnTo>
                    <a:pt x="175" y="750"/>
                  </a:lnTo>
                  <a:lnTo>
                    <a:pt x="202" y="727"/>
                  </a:lnTo>
                  <a:lnTo>
                    <a:pt x="228" y="693"/>
                  </a:lnTo>
                  <a:lnTo>
                    <a:pt x="247" y="670"/>
                  </a:lnTo>
                  <a:lnTo>
                    <a:pt x="265" y="646"/>
                  </a:lnTo>
                  <a:lnTo>
                    <a:pt x="291" y="623"/>
                  </a:lnTo>
                  <a:lnTo>
                    <a:pt x="300" y="589"/>
                  </a:lnTo>
                  <a:lnTo>
                    <a:pt x="326" y="554"/>
                  </a:lnTo>
                  <a:lnTo>
                    <a:pt x="344" y="519"/>
                  </a:lnTo>
                  <a:lnTo>
                    <a:pt x="371" y="496"/>
                  </a:lnTo>
                  <a:lnTo>
                    <a:pt x="389" y="462"/>
                  </a:lnTo>
                  <a:lnTo>
                    <a:pt x="416" y="427"/>
                  </a:lnTo>
                  <a:lnTo>
                    <a:pt x="434" y="393"/>
                  </a:lnTo>
                  <a:lnTo>
                    <a:pt x="442" y="369"/>
                  </a:lnTo>
                  <a:lnTo>
                    <a:pt x="460" y="335"/>
                  </a:lnTo>
                  <a:lnTo>
                    <a:pt x="478" y="300"/>
                  </a:lnTo>
                  <a:lnTo>
                    <a:pt x="496" y="277"/>
                  </a:lnTo>
                  <a:lnTo>
                    <a:pt x="514" y="243"/>
                  </a:lnTo>
                  <a:lnTo>
                    <a:pt x="532" y="219"/>
                  </a:lnTo>
                  <a:lnTo>
                    <a:pt x="558" y="185"/>
                  </a:lnTo>
                  <a:lnTo>
                    <a:pt x="585" y="162"/>
                  </a:lnTo>
                  <a:lnTo>
                    <a:pt x="612" y="139"/>
                  </a:lnTo>
                  <a:lnTo>
                    <a:pt x="630" y="116"/>
                  </a:lnTo>
                  <a:lnTo>
                    <a:pt x="648" y="81"/>
                  </a:lnTo>
                  <a:lnTo>
                    <a:pt x="674" y="58"/>
                  </a:lnTo>
                  <a:lnTo>
                    <a:pt x="701" y="23"/>
                  </a:lnTo>
                  <a:lnTo>
                    <a:pt x="737" y="12"/>
                  </a:lnTo>
                  <a:lnTo>
                    <a:pt x="764" y="0"/>
                  </a:lnTo>
                  <a:lnTo>
                    <a:pt x="790" y="0"/>
                  </a:lnTo>
                  <a:lnTo>
                    <a:pt x="853" y="0"/>
                  </a:lnTo>
                  <a:lnTo>
                    <a:pt x="880" y="0"/>
                  </a:lnTo>
                  <a:lnTo>
                    <a:pt x="906" y="0"/>
                  </a:lnTo>
                  <a:lnTo>
                    <a:pt x="977" y="0"/>
                  </a:lnTo>
                  <a:lnTo>
                    <a:pt x="1031" y="0"/>
                  </a:lnTo>
                  <a:lnTo>
                    <a:pt x="1057" y="0"/>
                  </a:lnTo>
                  <a:lnTo>
                    <a:pt x="1084" y="12"/>
                  </a:lnTo>
                  <a:lnTo>
                    <a:pt x="1102" y="46"/>
                  </a:lnTo>
                  <a:lnTo>
                    <a:pt x="1129" y="81"/>
                  </a:lnTo>
                  <a:lnTo>
                    <a:pt x="1138" y="116"/>
                  </a:lnTo>
                  <a:lnTo>
                    <a:pt x="1165" y="139"/>
                  </a:lnTo>
                  <a:lnTo>
                    <a:pt x="1191" y="173"/>
                  </a:lnTo>
                  <a:lnTo>
                    <a:pt x="1218" y="196"/>
                  </a:lnTo>
                  <a:lnTo>
                    <a:pt x="1281" y="231"/>
                  </a:lnTo>
                  <a:lnTo>
                    <a:pt x="1307" y="266"/>
                  </a:lnTo>
                  <a:lnTo>
                    <a:pt x="1334" y="289"/>
                  </a:lnTo>
                  <a:lnTo>
                    <a:pt x="1352" y="323"/>
                  </a:lnTo>
                  <a:lnTo>
                    <a:pt x="1360" y="358"/>
                  </a:lnTo>
                  <a:lnTo>
                    <a:pt x="1379" y="381"/>
                  </a:lnTo>
                  <a:lnTo>
                    <a:pt x="1387" y="416"/>
                  </a:lnTo>
                  <a:lnTo>
                    <a:pt x="1405" y="450"/>
                  </a:lnTo>
                  <a:lnTo>
                    <a:pt x="1432" y="462"/>
                  </a:lnTo>
                  <a:lnTo>
                    <a:pt x="1458" y="485"/>
                  </a:lnTo>
                  <a:lnTo>
                    <a:pt x="1485" y="519"/>
                  </a:lnTo>
                  <a:lnTo>
                    <a:pt x="1513" y="531"/>
                  </a:lnTo>
                  <a:lnTo>
                    <a:pt x="1548" y="554"/>
                  </a:lnTo>
                  <a:lnTo>
                    <a:pt x="1574" y="577"/>
                  </a:lnTo>
                  <a:lnTo>
                    <a:pt x="1592" y="612"/>
                  </a:lnTo>
                  <a:lnTo>
                    <a:pt x="1628" y="635"/>
                  </a:lnTo>
                  <a:lnTo>
                    <a:pt x="1655" y="658"/>
                  </a:lnTo>
                  <a:lnTo>
                    <a:pt x="1682" y="670"/>
                  </a:lnTo>
                  <a:lnTo>
                    <a:pt x="1708" y="693"/>
                  </a:lnTo>
                  <a:lnTo>
                    <a:pt x="1735" y="704"/>
                  </a:lnTo>
                  <a:lnTo>
                    <a:pt x="1762" y="727"/>
                  </a:lnTo>
                  <a:lnTo>
                    <a:pt x="1788" y="750"/>
                  </a:lnTo>
                  <a:lnTo>
                    <a:pt x="1824" y="773"/>
                  </a:lnTo>
                  <a:lnTo>
                    <a:pt x="1851" y="796"/>
                  </a:lnTo>
                  <a:lnTo>
                    <a:pt x="1878" y="808"/>
                  </a:lnTo>
                  <a:lnTo>
                    <a:pt x="1914" y="831"/>
                  </a:lnTo>
                  <a:lnTo>
                    <a:pt x="1940" y="854"/>
                  </a:lnTo>
                  <a:lnTo>
                    <a:pt x="1967" y="866"/>
                  </a:lnTo>
                  <a:lnTo>
                    <a:pt x="1993" y="866"/>
                  </a:lnTo>
                  <a:lnTo>
                    <a:pt x="2020" y="866"/>
                  </a:lnTo>
                  <a:lnTo>
                    <a:pt x="2047" y="866"/>
                  </a:lnTo>
                  <a:lnTo>
                    <a:pt x="2074" y="889"/>
                  </a:lnTo>
                  <a:lnTo>
                    <a:pt x="2101" y="889"/>
                  </a:lnTo>
                  <a:lnTo>
                    <a:pt x="2127" y="889"/>
                  </a:lnTo>
                  <a:lnTo>
                    <a:pt x="2154" y="900"/>
                  </a:lnTo>
                  <a:lnTo>
                    <a:pt x="2181" y="900"/>
                  </a:lnTo>
                  <a:lnTo>
                    <a:pt x="2216" y="912"/>
                  </a:lnTo>
                  <a:lnTo>
                    <a:pt x="2243" y="912"/>
                  </a:lnTo>
                  <a:lnTo>
                    <a:pt x="2261" y="923"/>
                  </a:lnTo>
                  <a:lnTo>
                    <a:pt x="2288" y="935"/>
                  </a:lnTo>
                  <a:lnTo>
                    <a:pt x="2315" y="935"/>
                  </a:lnTo>
                  <a:lnTo>
                    <a:pt x="2341" y="946"/>
                  </a:lnTo>
                  <a:lnTo>
                    <a:pt x="2368" y="946"/>
                  </a:lnTo>
                  <a:lnTo>
                    <a:pt x="2395" y="946"/>
                  </a:lnTo>
                  <a:lnTo>
                    <a:pt x="2421" y="946"/>
                  </a:lnTo>
                  <a:lnTo>
                    <a:pt x="2448" y="967"/>
                  </a:lnTo>
                </a:path>
              </a:pathLst>
            </a:custGeom>
            <a:noFill/>
            <a:ln w="50800" cap="rnd">
              <a:solidFill>
                <a:schemeClr val="tx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107524" tIns="53762" rIns="107524" bIns="53762"/>
            <a:lstStyle/>
            <a:p>
              <a:endParaRPr lang="pt-BR"/>
            </a:p>
          </p:txBody>
        </p:sp>
        <p:sp>
          <p:nvSpPr>
            <p:cNvPr id="85016" name="Rectangle 9"/>
            <p:cNvSpPr>
              <a:spLocks noChangeArrowheads="1"/>
            </p:cNvSpPr>
            <p:nvPr/>
          </p:nvSpPr>
          <p:spPr bwMode="auto">
            <a:xfrm>
              <a:off x="711" y="2303"/>
              <a:ext cx="77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3345" tIns="51673" rIns="103345" bIns="51673">
              <a:spAutoFit/>
            </a:bodyPr>
            <a:lstStyle>
              <a:lvl1pPr defTabSz="1027113">
                <a:spcBef>
                  <a:spcPct val="20000"/>
                </a:spcBef>
                <a:buBlip>
                  <a:blip r:embed="rId3"/>
                </a:buBlip>
                <a:defRPr sz="3000">
                  <a:solidFill>
                    <a:schemeClr val="tx1"/>
                  </a:solidFill>
                  <a:latin typeface="Arial" charset="0"/>
                </a:defRPr>
              </a:lvl1pPr>
              <a:lvl2pPr marL="742950" indent="-285750" defTabSz="1027113">
                <a:spcBef>
                  <a:spcPct val="20000"/>
                </a:spcBef>
                <a:buChar char="–"/>
                <a:defRPr sz="2800">
                  <a:solidFill>
                    <a:schemeClr val="tx1"/>
                  </a:solidFill>
                  <a:latin typeface="Arial" charset="0"/>
                </a:defRPr>
              </a:lvl2pPr>
              <a:lvl3pPr marL="1143000" indent="-228600" defTabSz="1027113">
                <a:spcBef>
                  <a:spcPct val="20000"/>
                </a:spcBef>
                <a:buChar char="•"/>
                <a:defRPr sz="2600">
                  <a:solidFill>
                    <a:schemeClr val="tx1"/>
                  </a:solidFill>
                  <a:latin typeface="Arial" charset="0"/>
                </a:defRPr>
              </a:lvl3pPr>
              <a:lvl4pPr marL="1600200" indent="-228600" defTabSz="1027113">
                <a:spcBef>
                  <a:spcPct val="20000"/>
                </a:spcBef>
                <a:buChar char="–"/>
                <a:defRPr sz="2400">
                  <a:solidFill>
                    <a:schemeClr val="tx1"/>
                  </a:solidFill>
                  <a:latin typeface="Arial" charset="0"/>
                </a:defRPr>
              </a:lvl4pPr>
              <a:lvl5pPr marL="2057400" indent="-228600" defTabSz="1027113">
                <a:spcBef>
                  <a:spcPct val="20000"/>
                </a:spcBef>
                <a:buChar char="»"/>
                <a:defRPr sz="2400">
                  <a:solidFill>
                    <a:schemeClr val="tx1"/>
                  </a:solidFill>
                  <a:latin typeface="Arial" charset="0"/>
                </a:defRPr>
              </a:lvl5pPr>
              <a:lvl6pPr marL="2514600" indent="-228600" defTabSz="1027113" eaLnBrk="0" fontAlgn="base" hangingPunct="0">
                <a:spcBef>
                  <a:spcPct val="20000"/>
                </a:spcBef>
                <a:spcAft>
                  <a:spcPct val="0"/>
                </a:spcAft>
                <a:buChar char="»"/>
                <a:defRPr sz="2400">
                  <a:solidFill>
                    <a:schemeClr val="tx1"/>
                  </a:solidFill>
                  <a:latin typeface="Arial" charset="0"/>
                </a:defRPr>
              </a:lvl6pPr>
              <a:lvl7pPr marL="2971800" indent="-228600" defTabSz="1027113" eaLnBrk="0" fontAlgn="base" hangingPunct="0">
                <a:spcBef>
                  <a:spcPct val="20000"/>
                </a:spcBef>
                <a:spcAft>
                  <a:spcPct val="0"/>
                </a:spcAft>
                <a:buChar char="»"/>
                <a:defRPr sz="2400">
                  <a:solidFill>
                    <a:schemeClr val="tx1"/>
                  </a:solidFill>
                  <a:latin typeface="Arial" charset="0"/>
                </a:defRPr>
              </a:lvl7pPr>
              <a:lvl8pPr marL="3429000" indent="-228600" defTabSz="1027113" eaLnBrk="0" fontAlgn="base" hangingPunct="0">
                <a:spcBef>
                  <a:spcPct val="20000"/>
                </a:spcBef>
                <a:spcAft>
                  <a:spcPct val="0"/>
                </a:spcAft>
                <a:buChar char="»"/>
                <a:defRPr sz="2400">
                  <a:solidFill>
                    <a:schemeClr val="tx1"/>
                  </a:solidFill>
                  <a:latin typeface="Arial" charset="0"/>
                </a:defRPr>
              </a:lvl8pPr>
              <a:lvl9pPr marL="3886200" indent="-228600" defTabSz="1027113" eaLnBrk="0" fontAlgn="base" hangingPunct="0">
                <a:spcBef>
                  <a:spcPct val="20000"/>
                </a:spcBef>
                <a:spcAft>
                  <a:spcPct val="0"/>
                </a:spcAft>
                <a:buChar char="»"/>
                <a:defRPr sz="2400">
                  <a:solidFill>
                    <a:schemeClr val="tx1"/>
                  </a:solidFill>
                  <a:latin typeface="Arial" charset="0"/>
                </a:defRPr>
              </a:lvl9pPr>
            </a:lstStyle>
            <a:p>
              <a:pPr>
                <a:spcBef>
                  <a:spcPct val="0"/>
                </a:spcBef>
                <a:buFontTx/>
                <a:buNone/>
              </a:pPr>
              <a:r>
                <a:rPr lang="en-US" altLang="pt-BR" sz="1800"/>
                <a:t>Pneumatico</a:t>
              </a:r>
            </a:p>
          </p:txBody>
        </p:sp>
      </p:grpSp>
      <p:grpSp>
        <p:nvGrpSpPr>
          <p:cNvPr id="3" name="Group 10"/>
          <p:cNvGrpSpPr>
            <a:grpSpLocks/>
          </p:cNvGrpSpPr>
          <p:nvPr/>
        </p:nvGrpSpPr>
        <p:grpSpPr bwMode="auto">
          <a:xfrm>
            <a:off x="2597150" y="4322763"/>
            <a:ext cx="4214813" cy="2333625"/>
            <a:chOff x="1391" y="2315"/>
            <a:chExt cx="2258" cy="1250"/>
          </a:xfrm>
        </p:grpSpPr>
        <p:sp>
          <p:nvSpPr>
            <p:cNvPr id="85013" name="Freeform 11"/>
            <p:cNvSpPr>
              <a:spLocks/>
            </p:cNvSpPr>
            <p:nvPr/>
          </p:nvSpPr>
          <p:spPr bwMode="auto">
            <a:xfrm>
              <a:off x="1391" y="2597"/>
              <a:ext cx="2258" cy="968"/>
            </a:xfrm>
            <a:custGeom>
              <a:avLst/>
              <a:gdLst>
                <a:gd name="T0" fmla="*/ 38 w 2258"/>
                <a:gd name="T1" fmla="*/ 866 h 968"/>
                <a:gd name="T2" fmla="*/ 87 w 2258"/>
                <a:gd name="T3" fmla="*/ 831 h 968"/>
                <a:gd name="T4" fmla="*/ 137 w 2258"/>
                <a:gd name="T5" fmla="*/ 785 h 968"/>
                <a:gd name="T6" fmla="*/ 186 w 2258"/>
                <a:gd name="T7" fmla="*/ 727 h 968"/>
                <a:gd name="T8" fmla="*/ 227 w 2258"/>
                <a:gd name="T9" fmla="*/ 670 h 968"/>
                <a:gd name="T10" fmla="*/ 268 w 2258"/>
                <a:gd name="T11" fmla="*/ 623 h 968"/>
                <a:gd name="T12" fmla="*/ 301 w 2258"/>
                <a:gd name="T13" fmla="*/ 554 h 968"/>
                <a:gd name="T14" fmla="*/ 342 w 2258"/>
                <a:gd name="T15" fmla="*/ 496 h 968"/>
                <a:gd name="T16" fmla="*/ 384 w 2258"/>
                <a:gd name="T17" fmla="*/ 427 h 968"/>
                <a:gd name="T18" fmla="*/ 408 w 2258"/>
                <a:gd name="T19" fmla="*/ 369 h 968"/>
                <a:gd name="T20" fmla="*/ 440 w 2258"/>
                <a:gd name="T21" fmla="*/ 300 h 968"/>
                <a:gd name="T22" fmla="*/ 474 w 2258"/>
                <a:gd name="T23" fmla="*/ 243 h 968"/>
                <a:gd name="T24" fmla="*/ 515 w 2258"/>
                <a:gd name="T25" fmla="*/ 185 h 968"/>
                <a:gd name="T26" fmla="*/ 564 w 2258"/>
                <a:gd name="T27" fmla="*/ 139 h 968"/>
                <a:gd name="T28" fmla="*/ 597 w 2258"/>
                <a:gd name="T29" fmla="*/ 81 h 968"/>
                <a:gd name="T30" fmla="*/ 646 w 2258"/>
                <a:gd name="T31" fmla="*/ 23 h 968"/>
                <a:gd name="T32" fmla="*/ 704 w 2258"/>
                <a:gd name="T33" fmla="*/ 0 h 968"/>
                <a:gd name="T34" fmla="*/ 786 w 2258"/>
                <a:gd name="T35" fmla="*/ 0 h 968"/>
                <a:gd name="T36" fmla="*/ 835 w 2258"/>
                <a:gd name="T37" fmla="*/ 0 h 968"/>
                <a:gd name="T38" fmla="*/ 951 w 2258"/>
                <a:gd name="T39" fmla="*/ 0 h 968"/>
                <a:gd name="T40" fmla="*/ 1000 w 2258"/>
                <a:gd name="T41" fmla="*/ 12 h 968"/>
                <a:gd name="T42" fmla="*/ 1041 w 2258"/>
                <a:gd name="T43" fmla="*/ 81 h 968"/>
                <a:gd name="T44" fmla="*/ 1074 w 2258"/>
                <a:gd name="T45" fmla="*/ 139 h 968"/>
                <a:gd name="T46" fmla="*/ 1123 w 2258"/>
                <a:gd name="T47" fmla="*/ 196 h 968"/>
                <a:gd name="T48" fmla="*/ 1205 w 2258"/>
                <a:gd name="T49" fmla="*/ 266 h 968"/>
                <a:gd name="T50" fmla="*/ 1246 w 2258"/>
                <a:gd name="T51" fmla="*/ 323 h 968"/>
                <a:gd name="T52" fmla="*/ 1271 w 2258"/>
                <a:gd name="T53" fmla="*/ 381 h 968"/>
                <a:gd name="T54" fmla="*/ 1295 w 2258"/>
                <a:gd name="T55" fmla="*/ 450 h 968"/>
                <a:gd name="T56" fmla="*/ 1345 w 2258"/>
                <a:gd name="T57" fmla="*/ 485 h 968"/>
                <a:gd name="T58" fmla="*/ 1394 w 2258"/>
                <a:gd name="T59" fmla="*/ 531 h 968"/>
                <a:gd name="T60" fmla="*/ 1451 w 2258"/>
                <a:gd name="T61" fmla="*/ 577 h 968"/>
                <a:gd name="T62" fmla="*/ 1501 w 2258"/>
                <a:gd name="T63" fmla="*/ 635 h 968"/>
                <a:gd name="T64" fmla="*/ 1550 w 2258"/>
                <a:gd name="T65" fmla="*/ 670 h 968"/>
                <a:gd name="T66" fmla="*/ 1600 w 2258"/>
                <a:gd name="T67" fmla="*/ 704 h 968"/>
                <a:gd name="T68" fmla="*/ 1649 w 2258"/>
                <a:gd name="T69" fmla="*/ 750 h 968"/>
                <a:gd name="T70" fmla="*/ 1706 w 2258"/>
                <a:gd name="T71" fmla="*/ 796 h 968"/>
                <a:gd name="T72" fmla="*/ 1764 w 2258"/>
                <a:gd name="T73" fmla="*/ 831 h 968"/>
                <a:gd name="T74" fmla="*/ 1813 w 2258"/>
                <a:gd name="T75" fmla="*/ 866 h 968"/>
                <a:gd name="T76" fmla="*/ 1863 w 2258"/>
                <a:gd name="T77" fmla="*/ 866 h 968"/>
                <a:gd name="T78" fmla="*/ 1912 w 2258"/>
                <a:gd name="T79" fmla="*/ 889 h 968"/>
                <a:gd name="T80" fmla="*/ 1961 w 2258"/>
                <a:gd name="T81" fmla="*/ 889 h 968"/>
                <a:gd name="T82" fmla="*/ 2011 w 2258"/>
                <a:gd name="T83" fmla="*/ 900 h 968"/>
                <a:gd name="T84" fmla="*/ 2068 w 2258"/>
                <a:gd name="T85" fmla="*/ 912 h 968"/>
                <a:gd name="T86" fmla="*/ 2109 w 2258"/>
                <a:gd name="T87" fmla="*/ 935 h 968"/>
                <a:gd name="T88" fmla="*/ 2158 w 2258"/>
                <a:gd name="T89" fmla="*/ 946 h 968"/>
                <a:gd name="T90" fmla="*/ 2208 w 2258"/>
                <a:gd name="T91" fmla="*/ 946 h 968"/>
                <a:gd name="T92" fmla="*/ 2257 w 2258"/>
                <a:gd name="T93" fmla="*/ 967 h 96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258"/>
                <a:gd name="T142" fmla="*/ 0 h 968"/>
                <a:gd name="T143" fmla="*/ 2258 w 2258"/>
                <a:gd name="T144" fmla="*/ 968 h 96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258" h="968">
                  <a:moveTo>
                    <a:pt x="0" y="919"/>
                  </a:moveTo>
                  <a:lnTo>
                    <a:pt x="38" y="866"/>
                  </a:lnTo>
                  <a:lnTo>
                    <a:pt x="63" y="854"/>
                  </a:lnTo>
                  <a:lnTo>
                    <a:pt x="87" y="831"/>
                  </a:lnTo>
                  <a:lnTo>
                    <a:pt x="112" y="796"/>
                  </a:lnTo>
                  <a:lnTo>
                    <a:pt x="137" y="785"/>
                  </a:lnTo>
                  <a:lnTo>
                    <a:pt x="161" y="750"/>
                  </a:lnTo>
                  <a:lnTo>
                    <a:pt x="186" y="727"/>
                  </a:lnTo>
                  <a:lnTo>
                    <a:pt x="210" y="693"/>
                  </a:lnTo>
                  <a:lnTo>
                    <a:pt x="227" y="670"/>
                  </a:lnTo>
                  <a:lnTo>
                    <a:pt x="244" y="646"/>
                  </a:lnTo>
                  <a:lnTo>
                    <a:pt x="268" y="623"/>
                  </a:lnTo>
                  <a:lnTo>
                    <a:pt x="277" y="589"/>
                  </a:lnTo>
                  <a:lnTo>
                    <a:pt x="301" y="554"/>
                  </a:lnTo>
                  <a:lnTo>
                    <a:pt x="317" y="519"/>
                  </a:lnTo>
                  <a:lnTo>
                    <a:pt x="342" y="496"/>
                  </a:lnTo>
                  <a:lnTo>
                    <a:pt x="359" y="462"/>
                  </a:lnTo>
                  <a:lnTo>
                    <a:pt x="384" y="427"/>
                  </a:lnTo>
                  <a:lnTo>
                    <a:pt x="400" y="393"/>
                  </a:lnTo>
                  <a:lnTo>
                    <a:pt x="408" y="369"/>
                  </a:lnTo>
                  <a:lnTo>
                    <a:pt x="424" y="335"/>
                  </a:lnTo>
                  <a:lnTo>
                    <a:pt x="440" y="300"/>
                  </a:lnTo>
                  <a:lnTo>
                    <a:pt x="458" y="277"/>
                  </a:lnTo>
                  <a:lnTo>
                    <a:pt x="474" y="243"/>
                  </a:lnTo>
                  <a:lnTo>
                    <a:pt x="490" y="219"/>
                  </a:lnTo>
                  <a:lnTo>
                    <a:pt x="515" y="185"/>
                  </a:lnTo>
                  <a:lnTo>
                    <a:pt x="540" y="162"/>
                  </a:lnTo>
                  <a:lnTo>
                    <a:pt x="564" y="139"/>
                  </a:lnTo>
                  <a:lnTo>
                    <a:pt x="581" y="116"/>
                  </a:lnTo>
                  <a:lnTo>
                    <a:pt x="597" y="81"/>
                  </a:lnTo>
                  <a:lnTo>
                    <a:pt x="621" y="58"/>
                  </a:lnTo>
                  <a:lnTo>
                    <a:pt x="646" y="23"/>
                  </a:lnTo>
                  <a:lnTo>
                    <a:pt x="679" y="12"/>
                  </a:lnTo>
                  <a:lnTo>
                    <a:pt x="704" y="0"/>
                  </a:lnTo>
                  <a:lnTo>
                    <a:pt x="728" y="0"/>
                  </a:lnTo>
                  <a:lnTo>
                    <a:pt x="786" y="0"/>
                  </a:lnTo>
                  <a:lnTo>
                    <a:pt x="811" y="0"/>
                  </a:lnTo>
                  <a:lnTo>
                    <a:pt x="835" y="0"/>
                  </a:lnTo>
                  <a:lnTo>
                    <a:pt x="901" y="0"/>
                  </a:lnTo>
                  <a:lnTo>
                    <a:pt x="951" y="0"/>
                  </a:lnTo>
                  <a:lnTo>
                    <a:pt x="975" y="0"/>
                  </a:lnTo>
                  <a:lnTo>
                    <a:pt x="1000" y="12"/>
                  </a:lnTo>
                  <a:lnTo>
                    <a:pt x="1016" y="46"/>
                  </a:lnTo>
                  <a:lnTo>
                    <a:pt x="1041" y="81"/>
                  </a:lnTo>
                  <a:lnTo>
                    <a:pt x="1049" y="116"/>
                  </a:lnTo>
                  <a:lnTo>
                    <a:pt x="1074" y="139"/>
                  </a:lnTo>
                  <a:lnTo>
                    <a:pt x="1098" y="173"/>
                  </a:lnTo>
                  <a:lnTo>
                    <a:pt x="1123" y="196"/>
                  </a:lnTo>
                  <a:lnTo>
                    <a:pt x="1181" y="231"/>
                  </a:lnTo>
                  <a:lnTo>
                    <a:pt x="1205" y="266"/>
                  </a:lnTo>
                  <a:lnTo>
                    <a:pt x="1230" y="289"/>
                  </a:lnTo>
                  <a:lnTo>
                    <a:pt x="1246" y="323"/>
                  </a:lnTo>
                  <a:lnTo>
                    <a:pt x="1254" y="358"/>
                  </a:lnTo>
                  <a:lnTo>
                    <a:pt x="1271" y="381"/>
                  </a:lnTo>
                  <a:lnTo>
                    <a:pt x="1279" y="416"/>
                  </a:lnTo>
                  <a:lnTo>
                    <a:pt x="1295" y="450"/>
                  </a:lnTo>
                  <a:lnTo>
                    <a:pt x="1320" y="462"/>
                  </a:lnTo>
                  <a:lnTo>
                    <a:pt x="1345" y="485"/>
                  </a:lnTo>
                  <a:lnTo>
                    <a:pt x="1370" y="519"/>
                  </a:lnTo>
                  <a:lnTo>
                    <a:pt x="1394" y="531"/>
                  </a:lnTo>
                  <a:lnTo>
                    <a:pt x="1427" y="554"/>
                  </a:lnTo>
                  <a:lnTo>
                    <a:pt x="1451" y="577"/>
                  </a:lnTo>
                  <a:lnTo>
                    <a:pt x="1468" y="612"/>
                  </a:lnTo>
                  <a:lnTo>
                    <a:pt x="1501" y="635"/>
                  </a:lnTo>
                  <a:lnTo>
                    <a:pt x="1526" y="658"/>
                  </a:lnTo>
                  <a:lnTo>
                    <a:pt x="1550" y="670"/>
                  </a:lnTo>
                  <a:lnTo>
                    <a:pt x="1575" y="693"/>
                  </a:lnTo>
                  <a:lnTo>
                    <a:pt x="1600" y="704"/>
                  </a:lnTo>
                  <a:lnTo>
                    <a:pt x="1625" y="727"/>
                  </a:lnTo>
                  <a:lnTo>
                    <a:pt x="1649" y="750"/>
                  </a:lnTo>
                  <a:lnTo>
                    <a:pt x="1682" y="773"/>
                  </a:lnTo>
                  <a:lnTo>
                    <a:pt x="1706" y="796"/>
                  </a:lnTo>
                  <a:lnTo>
                    <a:pt x="1731" y="808"/>
                  </a:lnTo>
                  <a:lnTo>
                    <a:pt x="1764" y="831"/>
                  </a:lnTo>
                  <a:lnTo>
                    <a:pt x="1788" y="854"/>
                  </a:lnTo>
                  <a:lnTo>
                    <a:pt x="1813" y="866"/>
                  </a:lnTo>
                  <a:lnTo>
                    <a:pt x="1838" y="866"/>
                  </a:lnTo>
                  <a:lnTo>
                    <a:pt x="1863" y="866"/>
                  </a:lnTo>
                  <a:lnTo>
                    <a:pt x="1887" y="866"/>
                  </a:lnTo>
                  <a:lnTo>
                    <a:pt x="1912" y="889"/>
                  </a:lnTo>
                  <a:lnTo>
                    <a:pt x="1937" y="889"/>
                  </a:lnTo>
                  <a:lnTo>
                    <a:pt x="1961" y="889"/>
                  </a:lnTo>
                  <a:lnTo>
                    <a:pt x="1986" y="900"/>
                  </a:lnTo>
                  <a:lnTo>
                    <a:pt x="2011" y="900"/>
                  </a:lnTo>
                  <a:lnTo>
                    <a:pt x="2043" y="912"/>
                  </a:lnTo>
                  <a:lnTo>
                    <a:pt x="2068" y="912"/>
                  </a:lnTo>
                  <a:lnTo>
                    <a:pt x="2085" y="923"/>
                  </a:lnTo>
                  <a:lnTo>
                    <a:pt x="2109" y="935"/>
                  </a:lnTo>
                  <a:lnTo>
                    <a:pt x="2134" y="935"/>
                  </a:lnTo>
                  <a:lnTo>
                    <a:pt x="2158" y="946"/>
                  </a:lnTo>
                  <a:lnTo>
                    <a:pt x="2183" y="946"/>
                  </a:lnTo>
                  <a:lnTo>
                    <a:pt x="2208" y="946"/>
                  </a:lnTo>
                  <a:lnTo>
                    <a:pt x="2232" y="946"/>
                  </a:lnTo>
                  <a:lnTo>
                    <a:pt x="2257" y="967"/>
                  </a:lnTo>
                </a:path>
              </a:pathLst>
            </a:custGeom>
            <a:noFill/>
            <a:ln w="50800" cap="rnd">
              <a:solidFill>
                <a:schemeClr val="tx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107524" tIns="53762" rIns="107524" bIns="53762"/>
            <a:lstStyle/>
            <a:p>
              <a:endParaRPr lang="pt-BR"/>
            </a:p>
          </p:txBody>
        </p:sp>
        <p:sp>
          <p:nvSpPr>
            <p:cNvPr id="85014" name="Rectangle 12"/>
            <p:cNvSpPr>
              <a:spLocks noChangeArrowheads="1"/>
            </p:cNvSpPr>
            <p:nvPr/>
          </p:nvSpPr>
          <p:spPr bwMode="auto">
            <a:xfrm>
              <a:off x="1862" y="2315"/>
              <a:ext cx="67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3345" tIns="51673" rIns="103345" bIns="51673">
              <a:spAutoFit/>
            </a:bodyPr>
            <a:lstStyle>
              <a:lvl1pPr defTabSz="1027113">
                <a:spcBef>
                  <a:spcPct val="20000"/>
                </a:spcBef>
                <a:buBlip>
                  <a:blip r:embed="rId3"/>
                </a:buBlip>
                <a:defRPr sz="3000">
                  <a:solidFill>
                    <a:schemeClr val="tx1"/>
                  </a:solidFill>
                  <a:latin typeface="Arial" charset="0"/>
                </a:defRPr>
              </a:lvl1pPr>
              <a:lvl2pPr marL="742950" indent="-285750" defTabSz="1027113">
                <a:spcBef>
                  <a:spcPct val="20000"/>
                </a:spcBef>
                <a:buChar char="–"/>
                <a:defRPr sz="2800">
                  <a:solidFill>
                    <a:schemeClr val="tx1"/>
                  </a:solidFill>
                  <a:latin typeface="Arial" charset="0"/>
                </a:defRPr>
              </a:lvl2pPr>
              <a:lvl3pPr marL="1143000" indent="-228600" defTabSz="1027113">
                <a:spcBef>
                  <a:spcPct val="20000"/>
                </a:spcBef>
                <a:buChar char="•"/>
                <a:defRPr sz="2600">
                  <a:solidFill>
                    <a:schemeClr val="tx1"/>
                  </a:solidFill>
                  <a:latin typeface="Arial" charset="0"/>
                </a:defRPr>
              </a:lvl3pPr>
              <a:lvl4pPr marL="1600200" indent="-228600" defTabSz="1027113">
                <a:spcBef>
                  <a:spcPct val="20000"/>
                </a:spcBef>
                <a:buChar char="–"/>
                <a:defRPr sz="2400">
                  <a:solidFill>
                    <a:schemeClr val="tx1"/>
                  </a:solidFill>
                  <a:latin typeface="Arial" charset="0"/>
                </a:defRPr>
              </a:lvl4pPr>
              <a:lvl5pPr marL="2057400" indent="-228600" defTabSz="1027113">
                <a:spcBef>
                  <a:spcPct val="20000"/>
                </a:spcBef>
                <a:buChar char="»"/>
                <a:defRPr sz="2400">
                  <a:solidFill>
                    <a:schemeClr val="tx1"/>
                  </a:solidFill>
                  <a:latin typeface="Arial" charset="0"/>
                </a:defRPr>
              </a:lvl5pPr>
              <a:lvl6pPr marL="2514600" indent="-228600" defTabSz="1027113" eaLnBrk="0" fontAlgn="base" hangingPunct="0">
                <a:spcBef>
                  <a:spcPct val="20000"/>
                </a:spcBef>
                <a:spcAft>
                  <a:spcPct val="0"/>
                </a:spcAft>
                <a:buChar char="»"/>
                <a:defRPr sz="2400">
                  <a:solidFill>
                    <a:schemeClr val="tx1"/>
                  </a:solidFill>
                  <a:latin typeface="Arial" charset="0"/>
                </a:defRPr>
              </a:lvl6pPr>
              <a:lvl7pPr marL="2971800" indent="-228600" defTabSz="1027113" eaLnBrk="0" fontAlgn="base" hangingPunct="0">
                <a:spcBef>
                  <a:spcPct val="20000"/>
                </a:spcBef>
                <a:spcAft>
                  <a:spcPct val="0"/>
                </a:spcAft>
                <a:buChar char="»"/>
                <a:defRPr sz="2400">
                  <a:solidFill>
                    <a:schemeClr val="tx1"/>
                  </a:solidFill>
                  <a:latin typeface="Arial" charset="0"/>
                </a:defRPr>
              </a:lvl7pPr>
              <a:lvl8pPr marL="3429000" indent="-228600" defTabSz="1027113" eaLnBrk="0" fontAlgn="base" hangingPunct="0">
                <a:spcBef>
                  <a:spcPct val="20000"/>
                </a:spcBef>
                <a:spcAft>
                  <a:spcPct val="0"/>
                </a:spcAft>
                <a:buChar char="»"/>
                <a:defRPr sz="2400">
                  <a:solidFill>
                    <a:schemeClr val="tx1"/>
                  </a:solidFill>
                  <a:latin typeface="Arial" charset="0"/>
                </a:defRPr>
              </a:lvl8pPr>
              <a:lvl9pPr marL="3886200" indent="-228600" defTabSz="1027113" eaLnBrk="0" fontAlgn="base" hangingPunct="0">
                <a:spcBef>
                  <a:spcPct val="20000"/>
                </a:spcBef>
                <a:spcAft>
                  <a:spcPct val="0"/>
                </a:spcAft>
                <a:buChar char="»"/>
                <a:defRPr sz="2400">
                  <a:solidFill>
                    <a:schemeClr val="tx1"/>
                  </a:solidFill>
                  <a:latin typeface="Arial" charset="0"/>
                </a:defRPr>
              </a:lvl9pPr>
            </a:lstStyle>
            <a:p>
              <a:pPr>
                <a:spcBef>
                  <a:spcPct val="0"/>
                </a:spcBef>
                <a:buFontTx/>
                <a:buNone/>
              </a:pPr>
              <a:r>
                <a:rPr lang="en-US" altLang="pt-BR" sz="1800"/>
                <a:t>Analogico</a:t>
              </a:r>
            </a:p>
          </p:txBody>
        </p:sp>
      </p:grpSp>
      <p:grpSp>
        <p:nvGrpSpPr>
          <p:cNvPr id="4" name="Group 13"/>
          <p:cNvGrpSpPr>
            <a:grpSpLocks/>
          </p:cNvGrpSpPr>
          <p:nvPr/>
        </p:nvGrpSpPr>
        <p:grpSpPr bwMode="auto">
          <a:xfrm>
            <a:off x="4746625" y="4302125"/>
            <a:ext cx="4214813" cy="2333625"/>
            <a:chOff x="2543" y="2304"/>
            <a:chExt cx="2258" cy="1250"/>
          </a:xfrm>
        </p:grpSpPr>
        <p:sp>
          <p:nvSpPr>
            <p:cNvPr id="85011" name="Freeform 14"/>
            <p:cNvSpPr>
              <a:spLocks/>
            </p:cNvSpPr>
            <p:nvPr/>
          </p:nvSpPr>
          <p:spPr bwMode="auto">
            <a:xfrm>
              <a:off x="2543" y="2586"/>
              <a:ext cx="2258" cy="968"/>
            </a:xfrm>
            <a:custGeom>
              <a:avLst/>
              <a:gdLst>
                <a:gd name="T0" fmla="*/ 38 w 2258"/>
                <a:gd name="T1" fmla="*/ 866 h 968"/>
                <a:gd name="T2" fmla="*/ 87 w 2258"/>
                <a:gd name="T3" fmla="*/ 831 h 968"/>
                <a:gd name="T4" fmla="*/ 137 w 2258"/>
                <a:gd name="T5" fmla="*/ 785 h 968"/>
                <a:gd name="T6" fmla="*/ 186 w 2258"/>
                <a:gd name="T7" fmla="*/ 727 h 968"/>
                <a:gd name="T8" fmla="*/ 227 w 2258"/>
                <a:gd name="T9" fmla="*/ 670 h 968"/>
                <a:gd name="T10" fmla="*/ 268 w 2258"/>
                <a:gd name="T11" fmla="*/ 623 h 968"/>
                <a:gd name="T12" fmla="*/ 301 w 2258"/>
                <a:gd name="T13" fmla="*/ 554 h 968"/>
                <a:gd name="T14" fmla="*/ 342 w 2258"/>
                <a:gd name="T15" fmla="*/ 496 h 968"/>
                <a:gd name="T16" fmla="*/ 384 w 2258"/>
                <a:gd name="T17" fmla="*/ 427 h 968"/>
                <a:gd name="T18" fmla="*/ 408 w 2258"/>
                <a:gd name="T19" fmla="*/ 369 h 968"/>
                <a:gd name="T20" fmla="*/ 440 w 2258"/>
                <a:gd name="T21" fmla="*/ 300 h 968"/>
                <a:gd name="T22" fmla="*/ 474 w 2258"/>
                <a:gd name="T23" fmla="*/ 243 h 968"/>
                <a:gd name="T24" fmla="*/ 515 w 2258"/>
                <a:gd name="T25" fmla="*/ 185 h 968"/>
                <a:gd name="T26" fmla="*/ 564 w 2258"/>
                <a:gd name="T27" fmla="*/ 139 h 968"/>
                <a:gd name="T28" fmla="*/ 597 w 2258"/>
                <a:gd name="T29" fmla="*/ 81 h 968"/>
                <a:gd name="T30" fmla="*/ 646 w 2258"/>
                <a:gd name="T31" fmla="*/ 23 h 968"/>
                <a:gd name="T32" fmla="*/ 704 w 2258"/>
                <a:gd name="T33" fmla="*/ 0 h 968"/>
                <a:gd name="T34" fmla="*/ 786 w 2258"/>
                <a:gd name="T35" fmla="*/ 0 h 968"/>
                <a:gd name="T36" fmla="*/ 835 w 2258"/>
                <a:gd name="T37" fmla="*/ 0 h 968"/>
                <a:gd name="T38" fmla="*/ 951 w 2258"/>
                <a:gd name="T39" fmla="*/ 0 h 968"/>
                <a:gd name="T40" fmla="*/ 1000 w 2258"/>
                <a:gd name="T41" fmla="*/ 12 h 968"/>
                <a:gd name="T42" fmla="*/ 1041 w 2258"/>
                <a:gd name="T43" fmla="*/ 81 h 968"/>
                <a:gd name="T44" fmla="*/ 1074 w 2258"/>
                <a:gd name="T45" fmla="*/ 139 h 968"/>
                <a:gd name="T46" fmla="*/ 1123 w 2258"/>
                <a:gd name="T47" fmla="*/ 196 h 968"/>
                <a:gd name="T48" fmla="*/ 1205 w 2258"/>
                <a:gd name="T49" fmla="*/ 266 h 968"/>
                <a:gd name="T50" fmla="*/ 1246 w 2258"/>
                <a:gd name="T51" fmla="*/ 323 h 968"/>
                <a:gd name="T52" fmla="*/ 1271 w 2258"/>
                <a:gd name="T53" fmla="*/ 381 h 968"/>
                <a:gd name="T54" fmla="*/ 1295 w 2258"/>
                <a:gd name="T55" fmla="*/ 450 h 968"/>
                <a:gd name="T56" fmla="*/ 1345 w 2258"/>
                <a:gd name="T57" fmla="*/ 485 h 968"/>
                <a:gd name="T58" fmla="*/ 1394 w 2258"/>
                <a:gd name="T59" fmla="*/ 531 h 968"/>
                <a:gd name="T60" fmla="*/ 1451 w 2258"/>
                <a:gd name="T61" fmla="*/ 577 h 968"/>
                <a:gd name="T62" fmla="*/ 1501 w 2258"/>
                <a:gd name="T63" fmla="*/ 635 h 968"/>
                <a:gd name="T64" fmla="*/ 1550 w 2258"/>
                <a:gd name="T65" fmla="*/ 670 h 968"/>
                <a:gd name="T66" fmla="*/ 1600 w 2258"/>
                <a:gd name="T67" fmla="*/ 704 h 968"/>
                <a:gd name="T68" fmla="*/ 1649 w 2258"/>
                <a:gd name="T69" fmla="*/ 750 h 968"/>
                <a:gd name="T70" fmla="*/ 1706 w 2258"/>
                <a:gd name="T71" fmla="*/ 796 h 968"/>
                <a:gd name="T72" fmla="*/ 1764 w 2258"/>
                <a:gd name="T73" fmla="*/ 831 h 968"/>
                <a:gd name="T74" fmla="*/ 1813 w 2258"/>
                <a:gd name="T75" fmla="*/ 866 h 968"/>
                <a:gd name="T76" fmla="*/ 1863 w 2258"/>
                <a:gd name="T77" fmla="*/ 866 h 968"/>
                <a:gd name="T78" fmla="*/ 1912 w 2258"/>
                <a:gd name="T79" fmla="*/ 889 h 968"/>
                <a:gd name="T80" fmla="*/ 1961 w 2258"/>
                <a:gd name="T81" fmla="*/ 889 h 968"/>
                <a:gd name="T82" fmla="*/ 2011 w 2258"/>
                <a:gd name="T83" fmla="*/ 900 h 968"/>
                <a:gd name="T84" fmla="*/ 2068 w 2258"/>
                <a:gd name="T85" fmla="*/ 912 h 968"/>
                <a:gd name="T86" fmla="*/ 2109 w 2258"/>
                <a:gd name="T87" fmla="*/ 935 h 968"/>
                <a:gd name="T88" fmla="*/ 2158 w 2258"/>
                <a:gd name="T89" fmla="*/ 946 h 968"/>
                <a:gd name="T90" fmla="*/ 2208 w 2258"/>
                <a:gd name="T91" fmla="*/ 946 h 968"/>
                <a:gd name="T92" fmla="*/ 2257 w 2258"/>
                <a:gd name="T93" fmla="*/ 967 h 96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258"/>
                <a:gd name="T142" fmla="*/ 0 h 968"/>
                <a:gd name="T143" fmla="*/ 2258 w 2258"/>
                <a:gd name="T144" fmla="*/ 968 h 96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258" h="968">
                  <a:moveTo>
                    <a:pt x="0" y="919"/>
                  </a:moveTo>
                  <a:lnTo>
                    <a:pt x="38" y="866"/>
                  </a:lnTo>
                  <a:lnTo>
                    <a:pt x="63" y="854"/>
                  </a:lnTo>
                  <a:lnTo>
                    <a:pt x="87" y="831"/>
                  </a:lnTo>
                  <a:lnTo>
                    <a:pt x="112" y="796"/>
                  </a:lnTo>
                  <a:lnTo>
                    <a:pt x="137" y="785"/>
                  </a:lnTo>
                  <a:lnTo>
                    <a:pt x="161" y="750"/>
                  </a:lnTo>
                  <a:lnTo>
                    <a:pt x="186" y="727"/>
                  </a:lnTo>
                  <a:lnTo>
                    <a:pt x="210" y="693"/>
                  </a:lnTo>
                  <a:lnTo>
                    <a:pt x="227" y="670"/>
                  </a:lnTo>
                  <a:lnTo>
                    <a:pt x="244" y="646"/>
                  </a:lnTo>
                  <a:lnTo>
                    <a:pt x="268" y="623"/>
                  </a:lnTo>
                  <a:lnTo>
                    <a:pt x="277" y="589"/>
                  </a:lnTo>
                  <a:lnTo>
                    <a:pt x="301" y="554"/>
                  </a:lnTo>
                  <a:lnTo>
                    <a:pt x="317" y="519"/>
                  </a:lnTo>
                  <a:lnTo>
                    <a:pt x="342" y="496"/>
                  </a:lnTo>
                  <a:lnTo>
                    <a:pt x="359" y="462"/>
                  </a:lnTo>
                  <a:lnTo>
                    <a:pt x="384" y="427"/>
                  </a:lnTo>
                  <a:lnTo>
                    <a:pt x="400" y="393"/>
                  </a:lnTo>
                  <a:lnTo>
                    <a:pt x="408" y="369"/>
                  </a:lnTo>
                  <a:lnTo>
                    <a:pt x="424" y="335"/>
                  </a:lnTo>
                  <a:lnTo>
                    <a:pt x="440" y="300"/>
                  </a:lnTo>
                  <a:lnTo>
                    <a:pt x="458" y="277"/>
                  </a:lnTo>
                  <a:lnTo>
                    <a:pt x="474" y="243"/>
                  </a:lnTo>
                  <a:lnTo>
                    <a:pt x="490" y="219"/>
                  </a:lnTo>
                  <a:lnTo>
                    <a:pt x="515" y="185"/>
                  </a:lnTo>
                  <a:lnTo>
                    <a:pt x="540" y="162"/>
                  </a:lnTo>
                  <a:lnTo>
                    <a:pt x="564" y="139"/>
                  </a:lnTo>
                  <a:lnTo>
                    <a:pt x="581" y="116"/>
                  </a:lnTo>
                  <a:lnTo>
                    <a:pt x="597" y="81"/>
                  </a:lnTo>
                  <a:lnTo>
                    <a:pt x="621" y="58"/>
                  </a:lnTo>
                  <a:lnTo>
                    <a:pt x="646" y="23"/>
                  </a:lnTo>
                  <a:lnTo>
                    <a:pt x="679" y="12"/>
                  </a:lnTo>
                  <a:lnTo>
                    <a:pt x="704" y="0"/>
                  </a:lnTo>
                  <a:lnTo>
                    <a:pt x="728" y="0"/>
                  </a:lnTo>
                  <a:lnTo>
                    <a:pt x="786" y="0"/>
                  </a:lnTo>
                  <a:lnTo>
                    <a:pt x="811" y="0"/>
                  </a:lnTo>
                  <a:lnTo>
                    <a:pt x="835" y="0"/>
                  </a:lnTo>
                  <a:lnTo>
                    <a:pt x="901" y="0"/>
                  </a:lnTo>
                  <a:lnTo>
                    <a:pt x="951" y="0"/>
                  </a:lnTo>
                  <a:lnTo>
                    <a:pt x="975" y="0"/>
                  </a:lnTo>
                  <a:lnTo>
                    <a:pt x="1000" y="12"/>
                  </a:lnTo>
                  <a:lnTo>
                    <a:pt x="1016" y="46"/>
                  </a:lnTo>
                  <a:lnTo>
                    <a:pt x="1041" y="81"/>
                  </a:lnTo>
                  <a:lnTo>
                    <a:pt x="1049" y="116"/>
                  </a:lnTo>
                  <a:lnTo>
                    <a:pt x="1074" y="139"/>
                  </a:lnTo>
                  <a:lnTo>
                    <a:pt x="1098" y="173"/>
                  </a:lnTo>
                  <a:lnTo>
                    <a:pt x="1123" y="196"/>
                  </a:lnTo>
                  <a:lnTo>
                    <a:pt x="1181" y="231"/>
                  </a:lnTo>
                  <a:lnTo>
                    <a:pt x="1205" y="266"/>
                  </a:lnTo>
                  <a:lnTo>
                    <a:pt x="1230" y="289"/>
                  </a:lnTo>
                  <a:lnTo>
                    <a:pt x="1246" y="323"/>
                  </a:lnTo>
                  <a:lnTo>
                    <a:pt x="1254" y="358"/>
                  </a:lnTo>
                  <a:lnTo>
                    <a:pt x="1271" y="381"/>
                  </a:lnTo>
                  <a:lnTo>
                    <a:pt x="1279" y="416"/>
                  </a:lnTo>
                  <a:lnTo>
                    <a:pt x="1295" y="450"/>
                  </a:lnTo>
                  <a:lnTo>
                    <a:pt x="1320" y="462"/>
                  </a:lnTo>
                  <a:lnTo>
                    <a:pt x="1345" y="485"/>
                  </a:lnTo>
                  <a:lnTo>
                    <a:pt x="1370" y="519"/>
                  </a:lnTo>
                  <a:lnTo>
                    <a:pt x="1394" y="531"/>
                  </a:lnTo>
                  <a:lnTo>
                    <a:pt x="1427" y="554"/>
                  </a:lnTo>
                  <a:lnTo>
                    <a:pt x="1451" y="577"/>
                  </a:lnTo>
                  <a:lnTo>
                    <a:pt x="1468" y="612"/>
                  </a:lnTo>
                  <a:lnTo>
                    <a:pt x="1501" y="635"/>
                  </a:lnTo>
                  <a:lnTo>
                    <a:pt x="1526" y="658"/>
                  </a:lnTo>
                  <a:lnTo>
                    <a:pt x="1550" y="670"/>
                  </a:lnTo>
                  <a:lnTo>
                    <a:pt x="1575" y="693"/>
                  </a:lnTo>
                  <a:lnTo>
                    <a:pt x="1600" y="704"/>
                  </a:lnTo>
                  <a:lnTo>
                    <a:pt x="1625" y="727"/>
                  </a:lnTo>
                  <a:lnTo>
                    <a:pt x="1649" y="750"/>
                  </a:lnTo>
                  <a:lnTo>
                    <a:pt x="1682" y="773"/>
                  </a:lnTo>
                  <a:lnTo>
                    <a:pt x="1706" y="796"/>
                  </a:lnTo>
                  <a:lnTo>
                    <a:pt x="1731" y="808"/>
                  </a:lnTo>
                  <a:lnTo>
                    <a:pt x="1764" y="831"/>
                  </a:lnTo>
                  <a:lnTo>
                    <a:pt x="1788" y="854"/>
                  </a:lnTo>
                  <a:lnTo>
                    <a:pt x="1813" y="866"/>
                  </a:lnTo>
                  <a:lnTo>
                    <a:pt x="1838" y="866"/>
                  </a:lnTo>
                  <a:lnTo>
                    <a:pt x="1863" y="866"/>
                  </a:lnTo>
                  <a:lnTo>
                    <a:pt x="1887" y="866"/>
                  </a:lnTo>
                  <a:lnTo>
                    <a:pt x="1912" y="889"/>
                  </a:lnTo>
                  <a:lnTo>
                    <a:pt x="1937" y="889"/>
                  </a:lnTo>
                  <a:lnTo>
                    <a:pt x="1961" y="889"/>
                  </a:lnTo>
                  <a:lnTo>
                    <a:pt x="1986" y="900"/>
                  </a:lnTo>
                  <a:lnTo>
                    <a:pt x="2011" y="900"/>
                  </a:lnTo>
                  <a:lnTo>
                    <a:pt x="2043" y="912"/>
                  </a:lnTo>
                  <a:lnTo>
                    <a:pt x="2068" y="912"/>
                  </a:lnTo>
                  <a:lnTo>
                    <a:pt x="2085" y="923"/>
                  </a:lnTo>
                  <a:lnTo>
                    <a:pt x="2109" y="935"/>
                  </a:lnTo>
                  <a:lnTo>
                    <a:pt x="2134" y="935"/>
                  </a:lnTo>
                  <a:lnTo>
                    <a:pt x="2158" y="946"/>
                  </a:lnTo>
                  <a:lnTo>
                    <a:pt x="2183" y="946"/>
                  </a:lnTo>
                  <a:lnTo>
                    <a:pt x="2208" y="946"/>
                  </a:lnTo>
                  <a:lnTo>
                    <a:pt x="2232" y="946"/>
                  </a:lnTo>
                  <a:lnTo>
                    <a:pt x="2257" y="967"/>
                  </a:lnTo>
                </a:path>
              </a:pathLst>
            </a:custGeom>
            <a:noFill/>
            <a:ln w="50800" cap="rnd">
              <a:solidFill>
                <a:schemeClr val="tx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107524" tIns="53762" rIns="107524" bIns="53762"/>
            <a:lstStyle/>
            <a:p>
              <a:endParaRPr lang="pt-BR"/>
            </a:p>
          </p:txBody>
        </p:sp>
        <p:sp>
          <p:nvSpPr>
            <p:cNvPr id="85012" name="Rectangle 15"/>
            <p:cNvSpPr>
              <a:spLocks noChangeArrowheads="1"/>
            </p:cNvSpPr>
            <p:nvPr/>
          </p:nvSpPr>
          <p:spPr bwMode="auto">
            <a:xfrm>
              <a:off x="3109" y="2304"/>
              <a:ext cx="46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3345" tIns="51673" rIns="103345" bIns="51673">
              <a:spAutoFit/>
            </a:bodyPr>
            <a:lstStyle>
              <a:lvl1pPr defTabSz="1027113">
                <a:spcBef>
                  <a:spcPct val="20000"/>
                </a:spcBef>
                <a:buBlip>
                  <a:blip r:embed="rId3"/>
                </a:buBlip>
                <a:defRPr sz="3000">
                  <a:solidFill>
                    <a:schemeClr val="tx1"/>
                  </a:solidFill>
                  <a:latin typeface="Arial" charset="0"/>
                </a:defRPr>
              </a:lvl1pPr>
              <a:lvl2pPr marL="742950" indent="-285750" defTabSz="1027113">
                <a:spcBef>
                  <a:spcPct val="20000"/>
                </a:spcBef>
                <a:buChar char="–"/>
                <a:defRPr sz="2800">
                  <a:solidFill>
                    <a:schemeClr val="tx1"/>
                  </a:solidFill>
                  <a:latin typeface="Arial" charset="0"/>
                </a:defRPr>
              </a:lvl2pPr>
              <a:lvl3pPr marL="1143000" indent="-228600" defTabSz="1027113">
                <a:spcBef>
                  <a:spcPct val="20000"/>
                </a:spcBef>
                <a:buChar char="•"/>
                <a:defRPr sz="2600">
                  <a:solidFill>
                    <a:schemeClr val="tx1"/>
                  </a:solidFill>
                  <a:latin typeface="Arial" charset="0"/>
                </a:defRPr>
              </a:lvl3pPr>
              <a:lvl4pPr marL="1600200" indent="-228600" defTabSz="1027113">
                <a:spcBef>
                  <a:spcPct val="20000"/>
                </a:spcBef>
                <a:buChar char="–"/>
                <a:defRPr sz="2400">
                  <a:solidFill>
                    <a:schemeClr val="tx1"/>
                  </a:solidFill>
                  <a:latin typeface="Arial" charset="0"/>
                </a:defRPr>
              </a:lvl4pPr>
              <a:lvl5pPr marL="2057400" indent="-228600" defTabSz="1027113">
                <a:spcBef>
                  <a:spcPct val="20000"/>
                </a:spcBef>
                <a:buChar char="»"/>
                <a:defRPr sz="2400">
                  <a:solidFill>
                    <a:schemeClr val="tx1"/>
                  </a:solidFill>
                  <a:latin typeface="Arial" charset="0"/>
                </a:defRPr>
              </a:lvl5pPr>
              <a:lvl6pPr marL="2514600" indent="-228600" defTabSz="1027113" eaLnBrk="0" fontAlgn="base" hangingPunct="0">
                <a:spcBef>
                  <a:spcPct val="20000"/>
                </a:spcBef>
                <a:spcAft>
                  <a:spcPct val="0"/>
                </a:spcAft>
                <a:buChar char="»"/>
                <a:defRPr sz="2400">
                  <a:solidFill>
                    <a:schemeClr val="tx1"/>
                  </a:solidFill>
                  <a:latin typeface="Arial" charset="0"/>
                </a:defRPr>
              </a:lvl6pPr>
              <a:lvl7pPr marL="2971800" indent="-228600" defTabSz="1027113" eaLnBrk="0" fontAlgn="base" hangingPunct="0">
                <a:spcBef>
                  <a:spcPct val="20000"/>
                </a:spcBef>
                <a:spcAft>
                  <a:spcPct val="0"/>
                </a:spcAft>
                <a:buChar char="»"/>
                <a:defRPr sz="2400">
                  <a:solidFill>
                    <a:schemeClr val="tx1"/>
                  </a:solidFill>
                  <a:latin typeface="Arial" charset="0"/>
                </a:defRPr>
              </a:lvl7pPr>
              <a:lvl8pPr marL="3429000" indent="-228600" defTabSz="1027113" eaLnBrk="0" fontAlgn="base" hangingPunct="0">
                <a:spcBef>
                  <a:spcPct val="20000"/>
                </a:spcBef>
                <a:spcAft>
                  <a:spcPct val="0"/>
                </a:spcAft>
                <a:buChar char="»"/>
                <a:defRPr sz="2400">
                  <a:solidFill>
                    <a:schemeClr val="tx1"/>
                  </a:solidFill>
                  <a:latin typeface="Arial" charset="0"/>
                </a:defRPr>
              </a:lvl8pPr>
              <a:lvl9pPr marL="3886200" indent="-228600" defTabSz="1027113" eaLnBrk="0" fontAlgn="base" hangingPunct="0">
                <a:spcBef>
                  <a:spcPct val="20000"/>
                </a:spcBef>
                <a:spcAft>
                  <a:spcPct val="0"/>
                </a:spcAft>
                <a:buChar char="»"/>
                <a:defRPr sz="2400">
                  <a:solidFill>
                    <a:schemeClr val="tx1"/>
                  </a:solidFill>
                  <a:latin typeface="Arial" charset="0"/>
                </a:defRPr>
              </a:lvl9pPr>
            </a:lstStyle>
            <a:p>
              <a:pPr>
                <a:spcBef>
                  <a:spcPct val="0"/>
                </a:spcBef>
                <a:buFontTx/>
                <a:buNone/>
              </a:pPr>
              <a:r>
                <a:rPr lang="en-US" altLang="pt-BR" sz="1800"/>
                <a:t>Digital</a:t>
              </a:r>
            </a:p>
          </p:txBody>
        </p:sp>
      </p:grpSp>
      <p:grpSp>
        <p:nvGrpSpPr>
          <p:cNvPr id="85002" name="Group 16"/>
          <p:cNvGrpSpPr>
            <a:grpSpLocks/>
          </p:cNvGrpSpPr>
          <p:nvPr/>
        </p:nvGrpSpPr>
        <p:grpSpPr bwMode="auto">
          <a:xfrm>
            <a:off x="812800" y="1530350"/>
            <a:ext cx="9132888" cy="1330325"/>
            <a:chOff x="436" y="820"/>
            <a:chExt cx="4892" cy="712"/>
          </a:xfrm>
        </p:grpSpPr>
        <p:sp>
          <p:nvSpPr>
            <p:cNvPr id="85009" name="Rectangle 17"/>
            <p:cNvSpPr>
              <a:spLocks noChangeArrowheads="1"/>
            </p:cNvSpPr>
            <p:nvPr/>
          </p:nvSpPr>
          <p:spPr bwMode="auto">
            <a:xfrm>
              <a:off x="436" y="820"/>
              <a:ext cx="4840" cy="712"/>
            </a:xfrm>
            <a:prstGeom prst="rect">
              <a:avLst/>
            </a:prstGeom>
            <a:solidFill>
              <a:schemeClr val="hlink"/>
            </a:solidFill>
            <a:ln w="12700">
              <a:solidFill>
                <a:schemeClr val="tx1"/>
              </a:solidFill>
              <a:miter lim="800000"/>
              <a:headEnd/>
              <a:tailEnd/>
            </a:ln>
          </p:spPr>
          <p:txBody>
            <a:bodyPr wrap="none" lIns="107524" tIns="53762" rIns="107524" bIns="53762" anchor="ct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4000">
                <a:solidFill>
                  <a:schemeClr val="tx2"/>
                </a:solidFill>
              </a:endParaRPr>
            </a:p>
          </p:txBody>
        </p:sp>
        <p:sp>
          <p:nvSpPr>
            <p:cNvPr id="85010" name="Rectangle 18"/>
            <p:cNvSpPr>
              <a:spLocks noChangeArrowheads="1"/>
            </p:cNvSpPr>
            <p:nvPr/>
          </p:nvSpPr>
          <p:spPr bwMode="auto">
            <a:xfrm>
              <a:off x="518" y="912"/>
              <a:ext cx="4810"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3345" tIns="51673" rIns="103345" bIns="51673">
              <a:spAutoFit/>
            </a:bodyPr>
            <a:lstStyle>
              <a:lvl1pPr defTabSz="1027113">
                <a:spcBef>
                  <a:spcPct val="20000"/>
                </a:spcBef>
                <a:buBlip>
                  <a:blip r:embed="rId3"/>
                </a:buBlip>
                <a:defRPr sz="3000">
                  <a:solidFill>
                    <a:schemeClr val="tx1"/>
                  </a:solidFill>
                  <a:latin typeface="Arial" charset="0"/>
                </a:defRPr>
              </a:lvl1pPr>
              <a:lvl2pPr marL="742950" indent="-285750" defTabSz="1027113">
                <a:spcBef>
                  <a:spcPct val="20000"/>
                </a:spcBef>
                <a:buChar char="–"/>
                <a:defRPr sz="2800">
                  <a:solidFill>
                    <a:schemeClr val="tx1"/>
                  </a:solidFill>
                  <a:latin typeface="Arial" charset="0"/>
                </a:defRPr>
              </a:lvl2pPr>
              <a:lvl3pPr marL="1143000" indent="-228600" defTabSz="1027113">
                <a:spcBef>
                  <a:spcPct val="20000"/>
                </a:spcBef>
                <a:buChar char="•"/>
                <a:defRPr sz="2600">
                  <a:solidFill>
                    <a:schemeClr val="tx1"/>
                  </a:solidFill>
                  <a:latin typeface="Arial" charset="0"/>
                </a:defRPr>
              </a:lvl3pPr>
              <a:lvl4pPr marL="1600200" indent="-228600" defTabSz="1027113">
                <a:spcBef>
                  <a:spcPct val="20000"/>
                </a:spcBef>
                <a:buChar char="–"/>
                <a:defRPr sz="2400">
                  <a:solidFill>
                    <a:schemeClr val="tx1"/>
                  </a:solidFill>
                  <a:latin typeface="Arial" charset="0"/>
                </a:defRPr>
              </a:lvl4pPr>
              <a:lvl5pPr marL="2057400" indent="-228600" defTabSz="1027113">
                <a:spcBef>
                  <a:spcPct val="20000"/>
                </a:spcBef>
                <a:buChar char="»"/>
                <a:defRPr sz="2400">
                  <a:solidFill>
                    <a:schemeClr val="tx1"/>
                  </a:solidFill>
                  <a:latin typeface="Arial" charset="0"/>
                </a:defRPr>
              </a:lvl5pPr>
              <a:lvl6pPr marL="2514600" indent="-228600" defTabSz="1027113" eaLnBrk="0" fontAlgn="base" hangingPunct="0">
                <a:spcBef>
                  <a:spcPct val="20000"/>
                </a:spcBef>
                <a:spcAft>
                  <a:spcPct val="0"/>
                </a:spcAft>
                <a:buChar char="»"/>
                <a:defRPr sz="2400">
                  <a:solidFill>
                    <a:schemeClr val="tx1"/>
                  </a:solidFill>
                  <a:latin typeface="Arial" charset="0"/>
                </a:defRPr>
              </a:lvl6pPr>
              <a:lvl7pPr marL="2971800" indent="-228600" defTabSz="1027113" eaLnBrk="0" fontAlgn="base" hangingPunct="0">
                <a:spcBef>
                  <a:spcPct val="20000"/>
                </a:spcBef>
                <a:spcAft>
                  <a:spcPct val="0"/>
                </a:spcAft>
                <a:buChar char="»"/>
                <a:defRPr sz="2400">
                  <a:solidFill>
                    <a:schemeClr val="tx1"/>
                  </a:solidFill>
                  <a:latin typeface="Arial" charset="0"/>
                </a:defRPr>
              </a:lvl7pPr>
              <a:lvl8pPr marL="3429000" indent="-228600" defTabSz="1027113" eaLnBrk="0" fontAlgn="base" hangingPunct="0">
                <a:spcBef>
                  <a:spcPct val="20000"/>
                </a:spcBef>
                <a:spcAft>
                  <a:spcPct val="0"/>
                </a:spcAft>
                <a:buChar char="»"/>
                <a:defRPr sz="2400">
                  <a:solidFill>
                    <a:schemeClr val="tx1"/>
                  </a:solidFill>
                  <a:latin typeface="Arial" charset="0"/>
                </a:defRPr>
              </a:lvl8pPr>
              <a:lvl9pPr marL="3886200" indent="-228600" defTabSz="1027113"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en-US" altLang="pt-BR" sz="2700"/>
                <a:t>Evolução  dos  Sinais  de Transmissão  de  Dados na  Instrumentação </a:t>
              </a:r>
              <a:endParaRPr lang="en-US" altLang="pt-BR" sz="2700" b="0"/>
            </a:p>
          </p:txBody>
        </p:sp>
      </p:grpSp>
      <p:grpSp>
        <p:nvGrpSpPr>
          <p:cNvPr id="6" name="Group 19"/>
          <p:cNvGrpSpPr>
            <a:grpSpLocks/>
          </p:cNvGrpSpPr>
          <p:nvPr/>
        </p:nvGrpSpPr>
        <p:grpSpPr bwMode="auto">
          <a:xfrm>
            <a:off x="6121400" y="4254500"/>
            <a:ext cx="4598988" cy="2398713"/>
            <a:chOff x="3278" y="2279"/>
            <a:chExt cx="2464" cy="1284"/>
          </a:xfrm>
        </p:grpSpPr>
        <p:sp>
          <p:nvSpPr>
            <p:cNvPr id="85004" name="Freeform 20"/>
            <p:cNvSpPr>
              <a:spLocks/>
            </p:cNvSpPr>
            <p:nvPr/>
          </p:nvSpPr>
          <p:spPr bwMode="auto">
            <a:xfrm>
              <a:off x="3374" y="2558"/>
              <a:ext cx="2368" cy="962"/>
            </a:xfrm>
            <a:custGeom>
              <a:avLst/>
              <a:gdLst>
                <a:gd name="T0" fmla="*/ 40 w 2368"/>
                <a:gd name="T1" fmla="*/ 860 h 962"/>
                <a:gd name="T2" fmla="*/ 91 w 2368"/>
                <a:gd name="T3" fmla="*/ 825 h 962"/>
                <a:gd name="T4" fmla="*/ 144 w 2368"/>
                <a:gd name="T5" fmla="*/ 780 h 962"/>
                <a:gd name="T6" fmla="*/ 195 w 2368"/>
                <a:gd name="T7" fmla="*/ 722 h 962"/>
                <a:gd name="T8" fmla="*/ 239 w 2368"/>
                <a:gd name="T9" fmla="*/ 665 h 962"/>
                <a:gd name="T10" fmla="*/ 281 w 2368"/>
                <a:gd name="T11" fmla="*/ 619 h 962"/>
                <a:gd name="T12" fmla="*/ 316 w 2368"/>
                <a:gd name="T13" fmla="*/ 550 h 962"/>
                <a:gd name="T14" fmla="*/ 359 w 2368"/>
                <a:gd name="T15" fmla="*/ 492 h 962"/>
                <a:gd name="T16" fmla="*/ 402 w 2368"/>
                <a:gd name="T17" fmla="*/ 424 h 962"/>
                <a:gd name="T18" fmla="*/ 428 w 2368"/>
                <a:gd name="T19" fmla="*/ 366 h 962"/>
                <a:gd name="T20" fmla="*/ 462 w 2368"/>
                <a:gd name="T21" fmla="*/ 298 h 962"/>
                <a:gd name="T22" fmla="*/ 497 w 2368"/>
                <a:gd name="T23" fmla="*/ 241 h 962"/>
                <a:gd name="T24" fmla="*/ 540 w 2368"/>
                <a:gd name="T25" fmla="*/ 183 h 962"/>
                <a:gd name="T26" fmla="*/ 591 w 2368"/>
                <a:gd name="T27" fmla="*/ 138 h 962"/>
                <a:gd name="T28" fmla="*/ 626 w 2368"/>
                <a:gd name="T29" fmla="*/ 80 h 962"/>
                <a:gd name="T30" fmla="*/ 678 w 2368"/>
                <a:gd name="T31" fmla="*/ 22 h 962"/>
                <a:gd name="T32" fmla="*/ 738 w 2368"/>
                <a:gd name="T33" fmla="*/ 0 h 962"/>
                <a:gd name="T34" fmla="*/ 824 w 2368"/>
                <a:gd name="T35" fmla="*/ 0 h 962"/>
                <a:gd name="T36" fmla="*/ 876 w 2368"/>
                <a:gd name="T37" fmla="*/ 0 h 962"/>
                <a:gd name="T38" fmla="*/ 997 w 2368"/>
                <a:gd name="T39" fmla="*/ 0 h 962"/>
                <a:gd name="T40" fmla="*/ 1049 w 2368"/>
                <a:gd name="T41" fmla="*/ 11 h 962"/>
                <a:gd name="T42" fmla="*/ 1092 w 2368"/>
                <a:gd name="T43" fmla="*/ 80 h 962"/>
                <a:gd name="T44" fmla="*/ 1126 w 2368"/>
                <a:gd name="T45" fmla="*/ 138 h 962"/>
                <a:gd name="T46" fmla="*/ 1178 w 2368"/>
                <a:gd name="T47" fmla="*/ 194 h 962"/>
                <a:gd name="T48" fmla="*/ 1264 w 2368"/>
                <a:gd name="T49" fmla="*/ 264 h 962"/>
                <a:gd name="T50" fmla="*/ 1307 w 2368"/>
                <a:gd name="T51" fmla="*/ 320 h 962"/>
                <a:gd name="T52" fmla="*/ 1333 w 2368"/>
                <a:gd name="T53" fmla="*/ 378 h 962"/>
                <a:gd name="T54" fmla="*/ 1359 w 2368"/>
                <a:gd name="T55" fmla="*/ 447 h 962"/>
                <a:gd name="T56" fmla="*/ 1410 w 2368"/>
                <a:gd name="T57" fmla="*/ 481 h 962"/>
                <a:gd name="T58" fmla="*/ 1462 w 2368"/>
                <a:gd name="T59" fmla="*/ 527 h 962"/>
                <a:gd name="T60" fmla="*/ 1522 w 2368"/>
                <a:gd name="T61" fmla="*/ 573 h 962"/>
                <a:gd name="T62" fmla="*/ 1575 w 2368"/>
                <a:gd name="T63" fmla="*/ 631 h 962"/>
                <a:gd name="T64" fmla="*/ 1626 w 2368"/>
                <a:gd name="T65" fmla="*/ 665 h 962"/>
                <a:gd name="T66" fmla="*/ 1678 w 2368"/>
                <a:gd name="T67" fmla="*/ 699 h 962"/>
                <a:gd name="T68" fmla="*/ 1729 w 2368"/>
                <a:gd name="T69" fmla="*/ 745 h 962"/>
                <a:gd name="T70" fmla="*/ 1790 w 2368"/>
                <a:gd name="T71" fmla="*/ 791 h 962"/>
                <a:gd name="T72" fmla="*/ 1850 w 2368"/>
                <a:gd name="T73" fmla="*/ 825 h 962"/>
                <a:gd name="T74" fmla="*/ 1902 w 2368"/>
                <a:gd name="T75" fmla="*/ 860 h 962"/>
                <a:gd name="T76" fmla="*/ 1953 w 2368"/>
                <a:gd name="T77" fmla="*/ 860 h 962"/>
                <a:gd name="T78" fmla="*/ 2005 w 2368"/>
                <a:gd name="T79" fmla="*/ 883 h 962"/>
                <a:gd name="T80" fmla="*/ 2056 w 2368"/>
                <a:gd name="T81" fmla="*/ 883 h 962"/>
                <a:gd name="T82" fmla="*/ 2109 w 2368"/>
                <a:gd name="T83" fmla="*/ 894 h 962"/>
                <a:gd name="T84" fmla="*/ 2169 w 2368"/>
                <a:gd name="T85" fmla="*/ 906 h 962"/>
                <a:gd name="T86" fmla="*/ 2212 w 2368"/>
                <a:gd name="T87" fmla="*/ 929 h 962"/>
                <a:gd name="T88" fmla="*/ 2263 w 2368"/>
                <a:gd name="T89" fmla="*/ 940 h 962"/>
                <a:gd name="T90" fmla="*/ 2316 w 2368"/>
                <a:gd name="T91" fmla="*/ 940 h 962"/>
                <a:gd name="T92" fmla="*/ 2367 w 2368"/>
                <a:gd name="T93" fmla="*/ 961 h 96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368"/>
                <a:gd name="T142" fmla="*/ 0 h 962"/>
                <a:gd name="T143" fmla="*/ 2368 w 2368"/>
                <a:gd name="T144" fmla="*/ 962 h 96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368" h="962">
                  <a:moveTo>
                    <a:pt x="0" y="913"/>
                  </a:moveTo>
                  <a:lnTo>
                    <a:pt x="40" y="860"/>
                  </a:lnTo>
                  <a:lnTo>
                    <a:pt x="66" y="848"/>
                  </a:lnTo>
                  <a:lnTo>
                    <a:pt x="91" y="825"/>
                  </a:lnTo>
                  <a:lnTo>
                    <a:pt x="118" y="791"/>
                  </a:lnTo>
                  <a:lnTo>
                    <a:pt x="144" y="780"/>
                  </a:lnTo>
                  <a:lnTo>
                    <a:pt x="169" y="745"/>
                  </a:lnTo>
                  <a:lnTo>
                    <a:pt x="195" y="722"/>
                  </a:lnTo>
                  <a:lnTo>
                    <a:pt x="221" y="688"/>
                  </a:lnTo>
                  <a:lnTo>
                    <a:pt x="239" y="665"/>
                  </a:lnTo>
                  <a:lnTo>
                    <a:pt x="256" y="641"/>
                  </a:lnTo>
                  <a:lnTo>
                    <a:pt x="281" y="619"/>
                  </a:lnTo>
                  <a:lnTo>
                    <a:pt x="290" y="585"/>
                  </a:lnTo>
                  <a:lnTo>
                    <a:pt x="316" y="550"/>
                  </a:lnTo>
                  <a:lnTo>
                    <a:pt x="333" y="515"/>
                  </a:lnTo>
                  <a:lnTo>
                    <a:pt x="359" y="492"/>
                  </a:lnTo>
                  <a:lnTo>
                    <a:pt x="376" y="459"/>
                  </a:lnTo>
                  <a:lnTo>
                    <a:pt x="402" y="424"/>
                  </a:lnTo>
                  <a:lnTo>
                    <a:pt x="419" y="390"/>
                  </a:lnTo>
                  <a:lnTo>
                    <a:pt x="428" y="366"/>
                  </a:lnTo>
                  <a:lnTo>
                    <a:pt x="445" y="332"/>
                  </a:lnTo>
                  <a:lnTo>
                    <a:pt x="462" y="298"/>
                  </a:lnTo>
                  <a:lnTo>
                    <a:pt x="480" y="275"/>
                  </a:lnTo>
                  <a:lnTo>
                    <a:pt x="497" y="241"/>
                  </a:lnTo>
                  <a:lnTo>
                    <a:pt x="514" y="217"/>
                  </a:lnTo>
                  <a:lnTo>
                    <a:pt x="540" y="183"/>
                  </a:lnTo>
                  <a:lnTo>
                    <a:pt x="566" y="160"/>
                  </a:lnTo>
                  <a:lnTo>
                    <a:pt x="591" y="138"/>
                  </a:lnTo>
                  <a:lnTo>
                    <a:pt x="609" y="115"/>
                  </a:lnTo>
                  <a:lnTo>
                    <a:pt x="626" y="80"/>
                  </a:lnTo>
                  <a:lnTo>
                    <a:pt x="652" y="57"/>
                  </a:lnTo>
                  <a:lnTo>
                    <a:pt x="678" y="22"/>
                  </a:lnTo>
                  <a:lnTo>
                    <a:pt x="712" y="11"/>
                  </a:lnTo>
                  <a:lnTo>
                    <a:pt x="738" y="0"/>
                  </a:lnTo>
                  <a:lnTo>
                    <a:pt x="764" y="0"/>
                  </a:lnTo>
                  <a:lnTo>
                    <a:pt x="824" y="0"/>
                  </a:lnTo>
                  <a:lnTo>
                    <a:pt x="851" y="0"/>
                  </a:lnTo>
                  <a:lnTo>
                    <a:pt x="876" y="0"/>
                  </a:lnTo>
                  <a:lnTo>
                    <a:pt x="945" y="0"/>
                  </a:lnTo>
                  <a:lnTo>
                    <a:pt x="997" y="0"/>
                  </a:lnTo>
                  <a:lnTo>
                    <a:pt x="1022" y="0"/>
                  </a:lnTo>
                  <a:lnTo>
                    <a:pt x="1049" y="11"/>
                  </a:lnTo>
                  <a:lnTo>
                    <a:pt x="1066" y="45"/>
                  </a:lnTo>
                  <a:lnTo>
                    <a:pt x="1092" y="80"/>
                  </a:lnTo>
                  <a:lnTo>
                    <a:pt x="1100" y="115"/>
                  </a:lnTo>
                  <a:lnTo>
                    <a:pt x="1126" y="138"/>
                  </a:lnTo>
                  <a:lnTo>
                    <a:pt x="1152" y="171"/>
                  </a:lnTo>
                  <a:lnTo>
                    <a:pt x="1178" y="194"/>
                  </a:lnTo>
                  <a:lnTo>
                    <a:pt x="1238" y="229"/>
                  </a:lnTo>
                  <a:lnTo>
                    <a:pt x="1264" y="264"/>
                  </a:lnTo>
                  <a:lnTo>
                    <a:pt x="1290" y="287"/>
                  </a:lnTo>
                  <a:lnTo>
                    <a:pt x="1307" y="320"/>
                  </a:lnTo>
                  <a:lnTo>
                    <a:pt x="1315" y="355"/>
                  </a:lnTo>
                  <a:lnTo>
                    <a:pt x="1333" y="378"/>
                  </a:lnTo>
                  <a:lnTo>
                    <a:pt x="1341" y="413"/>
                  </a:lnTo>
                  <a:lnTo>
                    <a:pt x="1359" y="447"/>
                  </a:lnTo>
                  <a:lnTo>
                    <a:pt x="1385" y="459"/>
                  </a:lnTo>
                  <a:lnTo>
                    <a:pt x="1410" y="481"/>
                  </a:lnTo>
                  <a:lnTo>
                    <a:pt x="1436" y="515"/>
                  </a:lnTo>
                  <a:lnTo>
                    <a:pt x="1462" y="527"/>
                  </a:lnTo>
                  <a:lnTo>
                    <a:pt x="1497" y="550"/>
                  </a:lnTo>
                  <a:lnTo>
                    <a:pt x="1522" y="573"/>
                  </a:lnTo>
                  <a:lnTo>
                    <a:pt x="1539" y="608"/>
                  </a:lnTo>
                  <a:lnTo>
                    <a:pt x="1575" y="631"/>
                  </a:lnTo>
                  <a:lnTo>
                    <a:pt x="1600" y="653"/>
                  </a:lnTo>
                  <a:lnTo>
                    <a:pt x="1626" y="665"/>
                  </a:lnTo>
                  <a:lnTo>
                    <a:pt x="1651" y="688"/>
                  </a:lnTo>
                  <a:lnTo>
                    <a:pt x="1678" y="699"/>
                  </a:lnTo>
                  <a:lnTo>
                    <a:pt x="1704" y="722"/>
                  </a:lnTo>
                  <a:lnTo>
                    <a:pt x="1729" y="745"/>
                  </a:lnTo>
                  <a:lnTo>
                    <a:pt x="1764" y="768"/>
                  </a:lnTo>
                  <a:lnTo>
                    <a:pt x="1790" y="791"/>
                  </a:lnTo>
                  <a:lnTo>
                    <a:pt x="1816" y="802"/>
                  </a:lnTo>
                  <a:lnTo>
                    <a:pt x="1850" y="825"/>
                  </a:lnTo>
                  <a:lnTo>
                    <a:pt x="1876" y="848"/>
                  </a:lnTo>
                  <a:lnTo>
                    <a:pt x="1902" y="860"/>
                  </a:lnTo>
                  <a:lnTo>
                    <a:pt x="1927" y="860"/>
                  </a:lnTo>
                  <a:lnTo>
                    <a:pt x="1953" y="860"/>
                  </a:lnTo>
                  <a:lnTo>
                    <a:pt x="1979" y="860"/>
                  </a:lnTo>
                  <a:lnTo>
                    <a:pt x="2005" y="883"/>
                  </a:lnTo>
                  <a:lnTo>
                    <a:pt x="2031" y="883"/>
                  </a:lnTo>
                  <a:lnTo>
                    <a:pt x="2056" y="883"/>
                  </a:lnTo>
                  <a:lnTo>
                    <a:pt x="2083" y="894"/>
                  </a:lnTo>
                  <a:lnTo>
                    <a:pt x="2109" y="894"/>
                  </a:lnTo>
                  <a:lnTo>
                    <a:pt x="2143" y="906"/>
                  </a:lnTo>
                  <a:lnTo>
                    <a:pt x="2169" y="906"/>
                  </a:lnTo>
                  <a:lnTo>
                    <a:pt x="2186" y="917"/>
                  </a:lnTo>
                  <a:lnTo>
                    <a:pt x="2212" y="929"/>
                  </a:lnTo>
                  <a:lnTo>
                    <a:pt x="2238" y="929"/>
                  </a:lnTo>
                  <a:lnTo>
                    <a:pt x="2263" y="940"/>
                  </a:lnTo>
                  <a:lnTo>
                    <a:pt x="2290" y="940"/>
                  </a:lnTo>
                  <a:lnTo>
                    <a:pt x="2316" y="940"/>
                  </a:lnTo>
                  <a:lnTo>
                    <a:pt x="2341" y="940"/>
                  </a:lnTo>
                  <a:lnTo>
                    <a:pt x="2367" y="961"/>
                  </a:lnTo>
                </a:path>
              </a:pathLst>
            </a:custGeom>
            <a:noFill/>
            <a:ln w="50800" cap="rnd">
              <a:solidFill>
                <a:srgbClr val="FF33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107524" tIns="53762" rIns="107524" bIns="53762"/>
            <a:lstStyle/>
            <a:p>
              <a:endParaRPr lang="pt-BR"/>
            </a:p>
          </p:txBody>
        </p:sp>
        <p:grpSp>
          <p:nvGrpSpPr>
            <p:cNvPr id="85005" name="Group 21"/>
            <p:cNvGrpSpPr>
              <a:grpSpLocks/>
            </p:cNvGrpSpPr>
            <p:nvPr/>
          </p:nvGrpSpPr>
          <p:grpSpPr bwMode="auto">
            <a:xfrm>
              <a:off x="3860" y="2279"/>
              <a:ext cx="727" cy="256"/>
              <a:chOff x="3860" y="2279"/>
              <a:chExt cx="727" cy="256"/>
            </a:xfrm>
          </p:grpSpPr>
          <p:sp>
            <p:nvSpPr>
              <p:cNvPr id="85007" name="Rectangle 22"/>
              <p:cNvSpPr>
                <a:spLocks noChangeArrowheads="1"/>
              </p:cNvSpPr>
              <p:nvPr/>
            </p:nvSpPr>
            <p:spPr bwMode="auto">
              <a:xfrm>
                <a:off x="3872" y="2279"/>
                <a:ext cx="71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3345" tIns="51673" rIns="103345" bIns="51673">
                <a:spAutoFit/>
              </a:bodyPr>
              <a:lstStyle>
                <a:lvl1pPr defTabSz="1027113">
                  <a:spcBef>
                    <a:spcPct val="20000"/>
                  </a:spcBef>
                  <a:buBlip>
                    <a:blip r:embed="rId3"/>
                  </a:buBlip>
                  <a:defRPr sz="3000">
                    <a:solidFill>
                      <a:schemeClr val="tx1"/>
                    </a:solidFill>
                    <a:latin typeface="Arial" charset="0"/>
                  </a:defRPr>
                </a:lvl1pPr>
                <a:lvl2pPr marL="742950" indent="-285750" defTabSz="1027113">
                  <a:spcBef>
                    <a:spcPct val="20000"/>
                  </a:spcBef>
                  <a:buChar char="–"/>
                  <a:defRPr sz="2800">
                    <a:solidFill>
                      <a:schemeClr val="tx1"/>
                    </a:solidFill>
                    <a:latin typeface="Arial" charset="0"/>
                  </a:defRPr>
                </a:lvl2pPr>
                <a:lvl3pPr marL="1143000" indent="-228600" defTabSz="1027113">
                  <a:spcBef>
                    <a:spcPct val="20000"/>
                  </a:spcBef>
                  <a:buChar char="•"/>
                  <a:defRPr sz="2600">
                    <a:solidFill>
                      <a:schemeClr val="tx1"/>
                    </a:solidFill>
                    <a:latin typeface="Arial" charset="0"/>
                  </a:defRPr>
                </a:lvl3pPr>
                <a:lvl4pPr marL="1600200" indent="-228600" defTabSz="1027113">
                  <a:spcBef>
                    <a:spcPct val="20000"/>
                  </a:spcBef>
                  <a:buChar char="–"/>
                  <a:defRPr sz="2400">
                    <a:solidFill>
                      <a:schemeClr val="tx1"/>
                    </a:solidFill>
                    <a:latin typeface="Arial" charset="0"/>
                  </a:defRPr>
                </a:lvl4pPr>
                <a:lvl5pPr marL="2057400" indent="-228600" defTabSz="1027113">
                  <a:spcBef>
                    <a:spcPct val="20000"/>
                  </a:spcBef>
                  <a:buChar char="»"/>
                  <a:defRPr sz="2400">
                    <a:solidFill>
                      <a:schemeClr val="tx1"/>
                    </a:solidFill>
                    <a:latin typeface="Arial" charset="0"/>
                  </a:defRPr>
                </a:lvl5pPr>
                <a:lvl6pPr marL="2514600" indent="-228600" defTabSz="1027113" eaLnBrk="0" fontAlgn="base" hangingPunct="0">
                  <a:spcBef>
                    <a:spcPct val="20000"/>
                  </a:spcBef>
                  <a:spcAft>
                    <a:spcPct val="0"/>
                  </a:spcAft>
                  <a:buChar char="»"/>
                  <a:defRPr sz="2400">
                    <a:solidFill>
                      <a:schemeClr val="tx1"/>
                    </a:solidFill>
                    <a:latin typeface="Arial" charset="0"/>
                  </a:defRPr>
                </a:lvl6pPr>
                <a:lvl7pPr marL="2971800" indent="-228600" defTabSz="1027113" eaLnBrk="0" fontAlgn="base" hangingPunct="0">
                  <a:spcBef>
                    <a:spcPct val="20000"/>
                  </a:spcBef>
                  <a:spcAft>
                    <a:spcPct val="0"/>
                  </a:spcAft>
                  <a:buChar char="»"/>
                  <a:defRPr sz="2400">
                    <a:solidFill>
                      <a:schemeClr val="tx1"/>
                    </a:solidFill>
                    <a:latin typeface="Arial" charset="0"/>
                  </a:defRPr>
                </a:lvl7pPr>
                <a:lvl8pPr marL="3429000" indent="-228600" defTabSz="1027113" eaLnBrk="0" fontAlgn="base" hangingPunct="0">
                  <a:spcBef>
                    <a:spcPct val="20000"/>
                  </a:spcBef>
                  <a:spcAft>
                    <a:spcPct val="0"/>
                  </a:spcAft>
                  <a:buChar char="»"/>
                  <a:defRPr sz="2400">
                    <a:solidFill>
                      <a:schemeClr val="tx1"/>
                    </a:solidFill>
                    <a:latin typeface="Arial" charset="0"/>
                  </a:defRPr>
                </a:lvl8pPr>
                <a:lvl9pPr marL="3886200" indent="-228600" defTabSz="1027113" eaLnBrk="0" fontAlgn="base" hangingPunct="0">
                  <a:spcBef>
                    <a:spcPct val="20000"/>
                  </a:spcBef>
                  <a:spcAft>
                    <a:spcPct val="0"/>
                  </a:spcAft>
                  <a:buChar char="»"/>
                  <a:defRPr sz="2400">
                    <a:solidFill>
                      <a:schemeClr val="tx1"/>
                    </a:solidFill>
                    <a:latin typeface="Arial" charset="0"/>
                  </a:defRPr>
                </a:lvl9pPr>
              </a:lstStyle>
              <a:p>
                <a:pPr>
                  <a:spcBef>
                    <a:spcPct val="0"/>
                  </a:spcBef>
                  <a:buFontTx/>
                  <a:buNone/>
                </a:pPr>
                <a:r>
                  <a:rPr lang="en-US" altLang="pt-BR" sz="2200"/>
                  <a:t>Fieldbus</a:t>
                </a:r>
              </a:p>
            </p:txBody>
          </p:sp>
          <p:sp>
            <p:nvSpPr>
              <p:cNvPr id="85008" name="Rectangle 23"/>
              <p:cNvSpPr>
                <a:spLocks noChangeArrowheads="1"/>
              </p:cNvSpPr>
              <p:nvPr/>
            </p:nvSpPr>
            <p:spPr bwMode="auto">
              <a:xfrm>
                <a:off x="3860" y="2285"/>
                <a:ext cx="71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3345" tIns="51673" rIns="103345" bIns="51673">
                <a:spAutoFit/>
              </a:bodyPr>
              <a:lstStyle>
                <a:lvl1pPr defTabSz="1027113">
                  <a:spcBef>
                    <a:spcPct val="20000"/>
                  </a:spcBef>
                  <a:buBlip>
                    <a:blip r:embed="rId3"/>
                  </a:buBlip>
                  <a:defRPr sz="3000">
                    <a:solidFill>
                      <a:schemeClr val="tx1"/>
                    </a:solidFill>
                    <a:latin typeface="Arial" charset="0"/>
                  </a:defRPr>
                </a:lvl1pPr>
                <a:lvl2pPr marL="742950" indent="-285750" defTabSz="1027113">
                  <a:spcBef>
                    <a:spcPct val="20000"/>
                  </a:spcBef>
                  <a:buChar char="–"/>
                  <a:defRPr sz="2800">
                    <a:solidFill>
                      <a:schemeClr val="tx1"/>
                    </a:solidFill>
                    <a:latin typeface="Arial" charset="0"/>
                  </a:defRPr>
                </a:lvl2pPr>
                <a:lvl3pPr marL="1143000" indent="-228600" defTabSz="1027113">
                  <a:spcBef>
                    <a:spcPct val="20000"/>
                  </a:spcBef>
                  <a:buChar char="•"/>
                  <a:defRPr sz="2600">
                    <a:solidFill>
                      <a:schemeClr val="tx1"/>
                    </a:solidFill>
                    <a:latin typeface="Arial" charset="0"/>
                  </a:defRPr>
                </a:lvl3pPr>
                <a:lvl4pPr marL="1600200" indent="-228600" defTabSz="1027113">
                  <a:spcBef>
                    <a:spcPct val="20000"/>
                  </a:spcBef>
                  <a:buChar char="–"/>
                  <a:defRPr sz="2400">
                    <a:solidFill>
                      <a:schemeClr val="tx1"/>
                    </a:solidFill>
                    <a:latin typeface="Arial" charset="0"/>
                  </a:defRPr>
                </a:lvl4pPr>
                <a:lvl5pPr marL="2057400" indent="-228600" defTabSz="1027113">
                  <a:spcBef>
                    <a:spcPct val="20000"/>
                  </a:spcBef>
                  <a:buChar char="»"/>
                  <a:defRPr sz="2400">
                    <a:solidFill>
                      <a:schemeClr val="tx1"/>
                    </a:solidFill>
                    <a:latin typeface="Arial" charset="0"/>
                  </a:defRPr>
                </a:lvl5pPr>
                <a:lvl6pPr marL="2514600" indent="-228600" defTabSz="1027113" eaLnBrk="0" fontAlgn="base" hangingPunct="0">
                  <a:spcBef>
                    <a:spcPct val="20000"/>
                  </a:spcBef>
                  <a:spcAft>
                    <a:spcPct val="0"/>
                  </a:spcAft>
                  <a:buChar char="»"/>
                  <a:defRPr sz="2400">
                    <a:solidFill>
                      <a:schemeClr val="tx1"/>
                    </a:solidFill>
                    <a:latin typeface="Arial" charset="0"/>
                  </a:defRPr>
                </a:lvl6pPr>
                <a:lvl7pPr marL="2971800" indent="-228600" defTabSz="1027113" eaLnBrk="0" fontAlgn="base" hangingPunct="0">
                  <a:spcBef>
                    <a:spcPct val="20000"/>
                  </a:spcBef>
                  <a:spcAft>
                    <a:spcPct val="0"/>
                  </a:spcAft>
                  <a:buChar char="»"/>
                  <a:defRPr sz="2400">
                    <a:solidFill>
                      <a:schemeClr val="tx1"/>
                    </a:solidFill>
                    <a:latin typeface="Arial" charset="0"/>
                  </a:defRPr>
                </a:lvl7pPr>
                <a:lvl8pPr marL="3429000" indent="-228600" defTabSz="1027113" eaLnBrk="0" fontAlgn="base" hangingPunct="0">
                  <a:spcBef>
                    <a:spcPct val="20000"/>
                  </a:spcBef>
                  <a:spcAft>
                    <a:spcPct val="0"/>
                  </a:spcAft>
                  <a:buChar char="»"/>
                  <a:defRPr sz="2400">
                    <a:solidFill>
                      <a:schemeClr val="tx1"/>
                    </a:solidFill>
                    <a:latin typeface="Arial" charset="0"/>
                  </a:defRPr>
                </a:lvl8pPr>
                <a:lvl9pPr marL="3886200" indent="-228600" defTabSz="1027113" eaLnBrk="0" fontAlgn="base" hangingPunct="0">
                  <a:spcBef>
                    <a:spcPct val="20000"/>
                  </a:spcBef>
                  <a:spcAft>
                    <a:spcPct val="0"/>
                  </a:spcAft>
                  <a:buChar char="»"/>
                  <a:defRPr sz="2400">
                    <a:solidFill>
                      <a:schemeClr val="tx1"/>
                    </a:solidFill>
                    <a:latin typeface="Arial" charset="0"/>
                  </a:defRPr>
                </a:lvl9pPr>
              </a:lstStyle>
              <a:p>
                <a:pPr>
                  <a:spcBef>
                    <a:spcPct val="0"/>
                  </a:spcBef>
                  <a:buFontTx/>
                  <a:buNone/>
                </a:pPr>
                <a:r>
                  <a:rPr lang="en-US" altLang="pt-BR" sz="2200">
                    <a:solidFill>
                      <a:srgbClr val="FF3300"/>
                    </a:solidFill>
                  </a:rPr>
                  <a:t>Fieldbus</a:t>
                </a:r>
              </a:p>
            </p:txBody>
          </p:sp>
        </p:grpSp>
        <p:sp>
          <p:nvSpPr>
            <p:cNvPr id="85006" name="Line 24"/>
            <p:cNvSpPr>
              <a:spLocks noChangeShapeType="1"/>
            </p:cNvSpPr>
            <p:nvPr/>
          </p:nvSpPr>
          <p:spPr bwMode="auto">
            <a:xfrm flipH="1">
              <a:off x="3278" y="3478"/>
              <a:ext cx="85" cy="85"/>
            </a:xfrm>
            <a:prstGeom prst="line">
              <a:avLst/>
            </a:prstGeom>
            <a:noFill/>
            <a:ln w="50800">
              <a:solidFill>
                <a:srgbClr val="FF0033"/>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subTnLst>
                                    <p:animClr clrSpc="rgb" dir="cw">
                                      <p:cBhvr override="childStyle">
                                        <p:cTn dur="1" fill="hold" display="0" masterRel="nextClick" afterEffect="1"/>
                                        <p:tgtEl>
                                          <p:spTgt spid="2"/>
                                        </p:tgtEl>
                                        <p:attrNameLst>
                                          <p:attrName>ppt_c</p:attrName>
                                        </p:attrNameLst>
                                      </p:cBhvr>
                                      <p:to>
                                        <a:srgbClr val="292929"/>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subTnLst>
                                    <p:animClr clrSpc="rgb" dir="cw">
                                      <p:cBhvr override="childStyle">
                                        <p:cTn dur="1" fill="hold" display="0" masterRel="nextClick" afterEffect="1"/>
                                        <p:tgtEl>
                                          <p:spTgt spid="3"/>
                                        </p:tgtEl>
                                        <p:attrNameLst>
                                          <p:attrName>ppt_c</p:attrName>
                                        </p:attrNameLst>
                                      </p:cBhvr>
                                      <p:to>
                                        <a:srgbClr val="292929"/>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subTnLst>
                                    <p:animClr clrSpc="rgb" dir="cw">
                                      <p:cBhvr override="childStyle">
                                        <p:cTn dur="1" fill="hold" display="0" masterRel="nextClick" afterEffect="1"/>
                                        <p:tgtEl>
                                          <p:spTgt spid="4"/>
                                        </p:tgtEl>
                                        <p:attrNameLst>
                                          <p:attrName>ppt_c</p:attrName>
                                        </p:attrNameLst>
                                      </p:cBhvr>
                                      <p:to>
                                        <a:srgbClr val="292929"/>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018" name="Rectangle 2"/>
          <p:cNvSpPr>
            <a:spLocks noGrp="1" noChangeArrowheads="1"/>
          </p:cNvSpPr>
          <p:nvPr>
            <p:ph type="title" idx="4294967295"/>
          </p:nvPr>
        </p:nvSpPr>
        <p:spPr>
          <a:xfrm>
            <a:off x="3013075" y="227013"/>
            <a:ext cx="7497763" cy="765175"/>
          </a:xfrm>
          <a:noFill/>
        </p:spPr>
        <p:txBody>
          <a:bodyPr lIns="106405" tIns="52269" rIns="106405" bIns="52269" anchor="b"/>
          <a:lstStyle/>
          <a:p>
            <a:pPr eaLnBrk="1" hangingPunct="1"/>
            <a:r>
              <a:rPr lang="pt-BR" altLang="pt-BR" smtClean="0"/>
              <a:t>Telemetria</a:t>
            </a:r>
          </a:p>
        </p:txBody>
      </p:sp>
      <p:sp>
        <p:nvSpPr>
          <p:cNvPr id="160771" name="Rectangle 3"/>
          <p:cNvSpPr>
            <a:spLocks noGrp="1" noChangeArrowheads="1"/>
          </p:cNvSpPr>
          <p:nvPr>
            <p:ph type="body" idx="4294967295"/>
          </p:nvPr>
        </p:nvSpPr>
        <p:spPr>
          <a:xfrm>
            <a:off x="2351733" y="1152724"/>
            <a:ext cx="8240712" cy="5467350"/>
          </a:xfrm>
          <a:noFill/>
        </p:spPr>
        <p:txBody>
          <a:bodyPr lIns="106405" tIns="52269" rIns="106405" bIns="52269"/>
          <a:lstStyle/>
          <a:p>
            <a:pPr eaLnBrk="1" hangingPunct="1"/>
            <a:r>
              <a:rPr lang="pt-BR" altLang="pt-BR" sz="2800" dirty="0" smtClean="0"/>
              <a:t>Tipos de telemetria</a:t>
            </a:r>
          </a:p>
          <a:p>
            <a:pPr lvl="1" eaLnBrk="1" hangingPunct="1"/>
            <a:r>
              <a:rPr lang="pt-BR" altLang="pt-BR" dirty="0" smtClean="0"/>
              <a:t>Transmissão pneumática (3-15PSI)</a:t>
            </a:r>
          </a:p>
          <a:p>
            <a:pPr lvl="1" eaLnBrk="1" hangingPunct="1"/>
            <a:r>
              <a:rPr lang="pt-BR" altLang="pt-BR" dirty="0" smtClean="0"/>
              <a:t>Transmissão eletrônica (4-20mA, 1-5Vcc) </a:t>
            </a:r>
          </a:p>
          <a:p>
            <a:pPr lvl="1" eaLnBrk="1" hangingPunct="1"/>
            <a:r>
              <a:rPr lang="pt-BR" altLang="pt-BR" dirty="0" smtClean="0"/>
              <a:t>Transmissão digital ( RS-485 protocolo </a:t>
            </a:r>
            <a:r>
              <a:rPr lang="pt-BR" altLang="pt-BR" dirty="0" err="1" smtClean="0"/>
              <a:t>modbus</a:t>
            </a:r>
            <a:r>
              <a:rPr lang="pt-BR" altLang="pt-BR" dirty="0" smtClean="0"/>
              <a:t>, RS-232 protocolo HART, RS-422, “</a:t>
            </a:r>
            <a:r>
              <a:rPr lang="pt-BR" altLang="pt-BR" dirty="0" err="1" smtClean="0"/>
              <a:t>Foundation</a:t>
            </a:r>
            <a:r>
              <a:rPr lang="pt-BR" altLang="pt-BR" baseline="30000" dirty="0" err="1" smtClean="0"/>
              <a:t>TM</a:t>
            </a:r>
            <a:r>
              <a:rPr lang="pt-BR" altLang="pt-BR" dirty="0" smtClean="0"/>
              <a:t> Field-bus”.</a:t>
            </a:r>
          </a:p>
          <a:p>
            <a:pPr lvl="1" eaLnBrk="1" hangingPunct="1"/>
            <a:r>
              <a:rPr lang="pt-BR" altLang="pt-BR" dirty="0" smtClean="0"/>
              <a:t>Transmissão hidráulica</a:t>
            </a:r>
          </a:p>
          <a:p>
            <a:pPr eaLnBrk="1" hangingPunct="1">
              <a:buFontTx/>
              <a:buChar char="•"/>
            </a:pPr>
            <a:endParaRPr lang="pt-BR" altLang="pt-BR" sz="2600" dirty="0" smtClean="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160771">
                                            <p:txEl>
                                              <p:pRg st="0" end="0"/>
                                            </p:txEl>
                                          </p:spTgt>
                                        </p:tgtEl>
                                        <p:attrNameLst>
                                          <p:attrName>style.visibility</p:attrName>
                                        </p:attrNameLst>
                                      </p:cBhvr>
                                      <p:to>
                                        <p:strVal val="visible"/>
                                      </p:to>
                                    </p:set>
                                    <p:anim to="" calcmode="lin" valueType="num">
                                      <p:cBhvr>
                                        <p:cTn id="7" dur="1" fill="hold"/>
                                        <p:tgtEl>
                                          <p:spTgt spid="160771">
                                            <p:txEl>
                                              <p:pRg st="0" end="0"/>
                                            </p:txEl>
                                          </p:spTgt>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grpId="0" nodeType="clickEffect">
                                  <p:stCondLst>
                                    <p:cond delay="0"/>
                                  </p:stCondLst>
                                  <p:childTnLst>
                                    <p:set>
                                      <p:cBhvr>
                                        <p:cTn id="11" dur="1" fill="hold">
                                          <p:stCondLst>
                                            <p:cond delay="499"/>
                                          </p:stCondLst>
                                        </p:cTn>
                                        <p:tgtEl>
                                          <p:spTgt spid="160771">
                                            <p:txEl>
                                              <p:pRg st="1" end="1"/>
                                            </p:txEl>
                                          </p:spTgt>
                                        </p:tgtEl>
                                        <p:attrNameLst>
                                          <p:attrName>style.visibility</p:attrName>
                                        </p:attrNameLst>
                                      </p:cBhvr>
                                      <p:to>
                                        <p:strVal val="visible"/>
                                      </p:to>
                                    </p:set>
                                    <p:anim to="" calcmode="lin" valueType="num">
                                      <p:cBhvr>
                                        <p:cTn id="12" dur="1" fill="hold"/>
                                        <p:tgtEl>
                                          <p:spTgt spid="160771">
                                            <p:txEl>
                                              <p:pRg st="1" end="1"/>
                                            </p:txEl>
                                          </p:spTgt>
                                        </p:tgtEl>
                                        <p:attrNameLst>
                                          <p:attrName/>
                                        </p:attrNameLst>
                                      </p:cBhvr>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4" presetClass="entr" presetSubtype="0" fill="hold" grpId="0" nodeType="clickEffect">
                                  <p:stCondLst>
                                    <p:cond delay="0"/>
                                  </p:stCondLst>
                                  <p:childTnLst>
                                    <p:set>
                                      <p:cBhvr>
                                        <p:cTn id="16" dur="1" fill="hold">
                                          <p:stCondLst>
                                            <p:cond delay="499"/>
                                          </p:stCondLst>
                                        </p:cTn>
                                        <p:tgtEl>
                                          <p:spTgt spid="160771">
                                            <p:txEl>
                                              <p:pRg st="2" end="2"/>
                                            </p:txEl>
                                          </p:spTgt>
                                        </p:tgtEl>
                                        <p:attrNameLst>
                                          <p:attrName>style.visibility</p:attrName>
                                        </p:attrNameLst>
                                      </p:cBhvr>
                                      <p:to>
                                        <p:strVal val="visible"/>
                                      </p:to>
                                    </p:set>
                                    <p:anim to="" calcmode="lin" valueType="num">
                                      <p:cBhvr>
                                        <p:cTn id="17" dur="1" fill="hold"/>
                                        <p:tgtEl>
                                          <p:spTgt spid="160771">
                                            <p:txEl>
                                              <p:pRg st="2" end="2"/>
                                            </p:txEl>
                                          </p:spTgt>
                                        </p:tgtEl>
                                        <p:attrNameLst>
                                          <p:attrName/>
                                        </p:attrNameLst>
                                      </p:cBhvr>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4" presetClass="entr" presetSubtype="0" fill="hold" grpId="0" nodeType="clickEffect">
                                  <p:stCondLst>
                                    <p:cond delay="0"/>
                                  </p:stCondLst>
                                  <p:childTnLst>
                                    <p:set>
                                      <p:cBhvr>
                                        <p:cTn id="21" dur="1" fill="hold">
                                          <p:stCondLst>
                                            <p:cond delay="499"/>
                                          </p:stCondLst>
                                        </p:cTn>
                                        <p:tgtEl>
                                          <p:spTgt spid="160771">
                                            <p:txEl>
                                              <p:pRg st="3" end="3"/>
                                            </p:txEl>
                                          </p:spTgt>
                                        </p:tgtEl>
                                        <p:attrNameLst>
                                          <p:attrName>style.visibility</p:attrName>
                                        </p:attrNameLst>
                                      </p:cBhvr>
                                      <p:to>
                                        <p:strVal val="visible"/>
                                      </p:to>
                                    </p:set>
                                    <p:anim to="" calcmode="lin" valueType="num">
                                      <p:cBhvr>
                                        <p:cTn id="22" dur="1" fill="hold"/>
                                        <p:tgtEl>
                                          <p:spTgt spid="160771">
                                            <p:txEl>
                                              <p:pRg st="3" end="3"/>
                                            </p:txEl>
                                          </p:spTgt>
                                        </p:tgtEl>
                                        <p:attrNameLst>
                                          <p:attrName/>
                                        </p:attrNameLst>
                                      </p:cBhvr>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4" presetClass="entr" presetSubtype="0" fill="hold" grpId="0" nodeType="clickEffect">
                                  <p:stCondLst>
                                    <p:cond delay="0"/>
                                  </p:stCondLst>
                                  <p:childTnLst>
                                    <p:set>
                                      <p:cBhvr>
                                        <p:cTn id="26" dur="1" fill="hold">
                                          <p:stCondLst>
                                            <p:cond delay="499"/>
                                          </p:stCondLst>
                                        </p:cTn>
                                        <p:tgtEl>
                                          <p:spTgt spid="160771">
                                            <p:txEl>
                                              <p:pRg st="4" end="4"/>
                                            </p:txEl>
                                          </p:spTgt>
                                        </p:tgtEl>
                                        <p:attrNameLst>
                                          <p:attrName>style.visibility</p:attrName>
                                        </p:attrNameLst>
                                      </p:cBhvr>
                                      <p:to>
                                        <p:strVal val="visible"/>
                                      </p:to>
                                    </p:set>
                                    <p:anim to="" calcmode="lin" valueType="num">
                                      <p:cBhvr>
                                        <p:cTn id="27" dur="1" fill="hold"/>
                                        <p:tgtEl>
                                          <p:spTgt spid="160771">
                                            <p:txEl>
                                              <p:pRg st="4" end="4"/>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71" grpId="0" build="p" bldLvl="3"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7042" name="Rectangle 2"/>
          <p:cNvSpPr>
            <a:spLocks noGrp="1" noChangeArrowheads="1"/>
          </p:cNvSpPr>
          <p:nvPr>
            <p:ph type="title" idx="4294967295"/>
          </p:nvPr>
        </p:nvSpPr>
        <p:spPr>
          <a:xfrm>
            <a:off x="3013075" y="227013"/>
            <a:ext cx="7497763" cy="765175"/>
          </a:xfrm>
          <a:noFill/>
        </p:spPr>
        <p:txBody>
          <a:bodyPr lIns="106405" tIns="52269" rIns="106405" bIns="52269" anchor="b"/>
          <a:lstStyle/>
          <a:p>
            <a:pPr eaLnBrk="1" hangingPunct="1"/>
            <a:r>
              <a:rPr lang="pt-BR" altLang="pt-BR" smtClean="0"/>
              <a:t>Transmissão</a:t>
            </a:r>
          </a:p>
        </p:txBody>
      </p:sp>
      <p:sp>
        <p:nvSpPr>
          <p:cNvPr id="164867" name="Rectangle 3"/>
          <p:cNvSpPr>
            <a:spLocks noGrp="1" noChangeArrowheads="1"/>
          </p:cNvSpPr>
          <p:nvPr>
            <p:ph type="body" idx="4294967295"/>
          </p:nvPr>
        </p:nvSpPr>
        <p:spPr>
          <a:xfrm>
            <a:off x="3215829" y="1152724"/>
            <a:ext cx="7462838" cy="1649140"/>
          </a:xfrm>
          <a:noFill/>
        </p:spPr>
        <p:txBody>
          <a:bodyPr lIns="106405" tIns="52269" rIns="106405" bIns="52269"/>
          <a:lstStyle/>
          <a:p>
            <a:pPr eaLnBrk="1" hangingPunct="1"/>
            <a:r>
              <a:rPr lang="pt-BR" altLang="pt-BR" dirty="0" smtClean="0"/>
              <a:t>Relés pneumáticos são utilizados para transmitir sinais a locais distantes do ponto de medição</a:t>
            </a:r>
          </a:p>
        </p:txBody>
      </p:sp>
      <p:pic>
        <p:nvPicPr>
          <p:cNvPr id="87044" name="Picture 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36888" y="3312964"/>
            <a:ext cx="7473950" cy="314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164867"/>
                                        </p:tgtEl>
                                        <p:attrNameLst>
                                          <p:attrName>style.visibility</p:attrName>
                                        </p:attrNameLst>
                                      </p:cBhvr>
                                      <p:to>
                                        <p:strVal val="visible"/>
                                      </p:to>
                                    </p:set>
                                    <p:anim to="" calcmode="lin" valueType="num">
                                      <p:cBhvr>
                                        <p:cTn id="7" dur="1" fill="hold"/>
                                        <p:tgtEl>
                                          <p:spTgt spid="164867"/>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7" grpId="0" animBg="1"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066" name="Rectangle 2"/>
          <p:cNvSpPr>
            <a:spLocks noGrp="1" noChangeArrowheads="1"/>
          </p:cNvSpPr>
          <p:nvPr>
            <p:ph type="title" idx="4294967295"/>
          </p:nvPr>
        </p:nvSpPr>
        <p:spPr>
          <a:xfrm>
            <a:off x="3013075" y="227013"/>
            <a:ext cx="7497763" cy="765175"/>
          </a:xfrm>
          <a:noFill/>
        </p:spPr>
        <p:txBody>
          <a:bodyPr lIns="106405" tIns="52269" rIns="106405" bIns="52269" anchor="b"/>
          <a:lstStyle/>
          <a:p>
            <a:pPr eaLnBrk="1" hangingPunct="1"/>
            <a:r>
              <a:rPr lang="pt-BR" altLang="pt-BR" smtClean="0"/>
              <a:t>Transmissão</a:t>
            </a:r>
          </a:p>
        </p:txBody>
      </p:sp>
      <p:sp>
        <p:nvSpPr>
          <p:cNvPr id="166915" name="Rectangle 3"/>
          <p:cNvSpPr>
            <a:spLocks noGrp="1" noChangeArrowheads="1"/>
          </p:cNvSpPr>
          <p:nvPr>
            <p:ph type="body" idx="4294967295"/>
          </p:nvPr>
        </p:nvSpPr>
        <p:spPr>
          <a:xfrm>
            <a:off x="2351733" y="984250"/>
            <a:ext cx="8159105" cy="1947863"/>
          </a:xfrm>
          <a:noFill/>
        </p:spPr>
        <p:txBody>
          <a:bodyPr lIns="106405" tIns="52269" rIns="106405" bIns="52269"/>
          <a:lstStyle/>
          <a:p>
            <a:pPr eaLnBrk="1" hangingPunct="1"/>
            <a:r>
              <a:rPr lang="pt-BR" altLang="pt-BR" sz="2800" dirty="0"/>
              <a:t>O princípio da transmissão eletrônica baseia-se </a:t>
            </a:r>
            <a:r>
              <a:rPr lang="pt-BR" altLang="pt-BR" sz="2800" dirty="0" smtClean="0"/>
              <a:t>na variação de grandezas elétricas - resistência, </a:t>
            </a:r>
            <a:r>
              <a:rPr lang="pt-BR" altLang="pt-BR" sz="2800" dirty="0" err="1" smtClean="0"/>
              <a:t>impedância,capacitância</a:t>
            </a:r>
            <a:r>
              <a:rPr lang="pt-BR" altLang="pt-BR" sz="2800" dirty="0" smtClean="0"/>
              <a:t>, etc. </a:t>
            </a:r>
          </a:p>
        </p:txBody>
      </p:sp>
      <p:pic>
        <p:nvPicPr>
          <p:cNvPr id="8806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7413" y="3101975"/>
            <a:ext cx="8355012"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6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5" grpId="0" animBg="1"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0" name="Rectangle 2"/>
          <p:cNvSpPr>
            <a:spLocks noGrp="1" noChangeArrowheads="1"/>
          </p:cNvSpPr>
          <p:nvPr>
            <p:ph type="title" idx="4294967295"/>
          </p:nvPr>
        </p:nvSpPr>
        <p:spPr>
          <a:xfrm>
            <a:off x="3013075" y="227013"/>
            <a:ext cx="7497763" cy="765175"/>
          </a:xfrm>
          <a:noFill/>
        </p:spPr>
        <p:txBody>
          <a:bodyPr lIns="106405" tIns="52269" rIns="106405" bIns="52269" anchor="b"/>
          <a:lstStyle/>
          <a:p>
            <a:pPr eaLnBrk="1" hangingPunct="1"/>
            <a:r>
              <a:rPr lang="pt-BR" altLang="pt-BR" smtClean="0"/>
              <a:t>Transmissão</a:t>
            </a:r>
          </a:p>
        </p:txBody>
      </p:sp>
      <p:grpSp>
        <p:nvGrpSpPr>
          <p:cNvPr id="89091" name="Group 6"/>
          <p:cNvGrpSpPr>
            <a:grpSpLocks/>
          </p:cNvGrpSpPr>
          <p:nvPr/>
        </p:nvGrpSpPr>
        <p:grpSpPr bwMode="auto">
          <a:xfrm>
            <a:off x="2378720" y="1323976"/>
            <a:ext cx="8027343" cy="2665990"/>
            <a:chOff x="142" y="1194"/>
            <a:chExt cx="4827" cy="1591"/>
          </a:xfrm>
        </p:grpSpPr>
        <p:sp>
          <p:nvSpPr>
            <p:cNvPr id="89237" name="Text Box 7"/>
            <p:cNvSpPr txBox="1">
              <a:spLocks noChangeArrowheads="1"/>
            </p:cNvSpPr>
            <p:nvPr/>
          </p:nvSpPr>
          <p:spPr bwMode="auto">
            <a:xfrm>
              <a:off x="142" y="1194"/>
              <a:ext cx="54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524" tIns="53762" rIns="107524" bIns="53762">
              <a:spAutoFit/>
            </a:bodyP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en-US" altLang="pt-BR" sz="2400" i="1">
                  <a:latin typeface="Times New Roman" pitchFamily="18" charset="0"/>
                </a:rPr>
                <a:t>20 mA</a:t>
              </a:r>
            </a:p>
          </p:txBody>
        </p:sp>
        <p:sp>
          <p:nvSpPr>
            <p:cNvPr id="89238" name="Text Box 8"/>
            <p:cNvSpPr txBox="1">
              <a:spLocks noChangeArrowheads="1"/>
            </p:cNvSpPr>
            <p:nvPr/>
          </p:nvSpPr>
          <p:spPr bwMode="auto">
            <a:xfrm>
              <a:off x="154" y="2535"/>
              <a:ext cx="46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524" tIns="53762" rIns="107524" bIns="53762">
              <a:spAutoFit/>
            </a:bodyP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en-US" altLang="pt-BR" sz="2400" i="1">
                  <a:latin typeface="Times New Roman" pitchFamily="18" charset="0"/>
                </a:rPr>
                <a:t>4 mA</a:t>
              </a:r>
              <a:endParaRPr lang="en-US" altLang="pt-BR" sz="3300" i="1">
                <a:latin typeface="Times New Roman" pitchFamily="18" charset="0"/>
              </a:endParaRPr>
            </a:p>
          </p:txBody>
        </p:sp>
        <p:sp>
          <p:nvSpPr>
            <p:cNvPr id="89239" name="Text Box 9"/>
            <p:cNvSpPr txBox="1">
              <a:spLocks noChangeArrowheads="1"/>
            </p:cNvSpPr>
            <p:nvPr/>
          </p:nvSpPr>
          <p:spPr bwMode="auto">
            <a:xfrm>
              <a:off x="3124" y="1778"/>
              <a:ext cx="109"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524" tIns="53762" rIns="107524" bIns="53762">
              <a:spAutoFit/>
            </a:bodyP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spcBef>
                  <a:spcPct val="0"/>
                </a:spcBef>
                <a:buFontTx/>
                <a:buNone/>
              </a:pPr>
              <a:endParaRPr lang="pt-BR" altLang="pt-BR" sz="2800" b="0">
                <a:latin typeface="Times New Roman" pitchFamily="18" charset="0"/>
              </a:endParaRPr>
            </a:p>
          </p:txBody>
        </p:sp>
        <p:sp>
          <p:nvSpPr>
            <p:cNvPr id="89240" name="Text Box 10"/>
            <p:cNvSpPr txBox="1">
              <a:spLocks noChangeArrowheads="1"/>
            </p:cNvSpPr>
            <p:nvPr/>
          </p:nvSpPr>
          <p:spPr bwMode="auto">
            <a:xfrm>
              <a:off x="1541" y="2018"/>
              <a:ext cx="109"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524" tIns="53762" rIns="107524" bIns="53762">
              <a:spAutoFit/>
            </a:bodyP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spcBef>
                  <a:spcPct val="0"/>
                </a:spcBef>
                <a:buFontTx/>
                <a:buNone/>
              </a:pPr>
              <a:endParaRPr lang="pt-BR" altLang="pt-BR" sz="2800" b="0">
                <a:latin typeface="Times New Roman" pitchFamily="18" charset="0"/>
              </a:endParaRPr>
            </a:p>
          </p:txBody>
        </p:sp>
        <p:grpSp>
          <p:nvGrpSpPr>
            <p:cNvPr id="89241" name="Group 11"/>
            <p:cNvGrpSpPr>
              <a:grpSpLocks/>
            </p:cNvGrpSpPr>
            <p:nvPr/>
          </p:nvGrpSpPr>
          <p:grpSpPr bwMode="auto">
            <a:xfrm rot="-452029">
              <a:off x="688" y="2093"/>
              <a:ext cx="4261" cy="190"/>
              <a:chOff x="382" y="1808"/>
              <a:chExt cx="4523" cy="249"/>
            </a:xfrm>
          </p:grpSpPr>
          <p:sp>
            <p:nvSpPr>
              <p:cNvPr id="89247" name="Freeform 12"/>
              <p:cNvSpPr>
                <a:spLocks/>
              </p:cNvSpPr>
              <p:nvPr/>
            </p:nvSpPr>
            <p:spPr bwMode="auto">
              <a:xfrm>
                <a:off x="382" y="1808"/>
                <a:ext cx="1082" cy="249"/>
              </a:xfrm>
              <a:custGeom>
                <a:avLst/>
                <a:gdLst>
                  <a:gd name="T0" fmla="*/ 0 w 4645"/>
                  <a:gd name="T1" fmla="*/ 0 h 683"/>
                  <a:gd name="T2" fmla="*/ 0 w 4645"/>
                  <a:gd name="T3" fmla="*/ 0 h 683"/>
                  <a:gd name="T4" fmla="*/ 0 w 4645"/>
                  <a:gd name="T5" fmla="*/ 0 h 683"/>
                  <a:gd name="T6" fmla="*/ 0 w 4645"/>
                  <a:gd name="T7" fmla="*/ 0 h 683"/>
                  <a:gd name="T8" fmla="*/ 0 w 4645"/>
                  <a:gd name="T9" fmla="*/ 0 h 683"/>
                  <a:gd name="T10" fmla="*/ 0 w 4645"/>
                  <a:gd name="T11" fmla="*/ 0 h 683"/>
                  <a:gd name="T12" fmla="*/ 0 w 4645"/>
                  <a:gd name="T13" fmla="*/ 0 h 683"/>
                  <a:gd name="T14" fmla="*/ 0 w 4645"/>
                  <a:gd name="T15" fmla="*/ 0 h 683"/>
                  <a:gd name="T16" fmla="*/ 0 w 4645"/>
                  <a:gd name="T17" fmla="*/ 0 h 683"/>
                  <a:gd name="T18" fmla="*/ 0 w 4645"/>
                  <a:gd name="T19" fmla="*/ 0 h 683"/>
                  <a:gd name="T20" fmla="*/ 0 w 4645"/>
                  <a:gd name="T21" fmla="*/ 0 h 683"/>
                  <a:gd name="T22" fmla="*/ 0 w 4645"/>
                  <a:gd name="T23" fmla="*/ 0 h 683"/>
                  <a:gd name="T24" fmla="*/ 0 w 4645"/>
                  <a:gd name="T25" fmla="*/ 0 h 683"/>
                  <a:gd name="T26" fmla="*/ 0 w 4645"/>
                  <a:gd name="T27" fmla="*/ 0 h 683"/>
                  <a:gd name="T28" fmla="*/ 0 w 4645"/>
                  <a:gd name="T29" fmla="*/ 0 h 683"/>
                  <a:gd name="T30" fmla="*/ 0 w 4645"/>
                  <a:gd name="T31" fmla="*/ 0 h 683"/>
                  <a:gd name="T32" fmla="*/ 0 w 4645"/>
                  <a:gd name="T33" fmla="*/ 0 h 683"/>
                  <a:gd name="T34" fmla="*/ 0 w 4645"/>
                  <a:gd name="T35" fmla="*/ 0 h 683"/>
                  <a:gd name="T36" fmla="*/ 0 w 4645"/>
                  <a:gd name="T37" fmla="*/ 0 h 683"/>
                  <a:gd name="T38" fmla="*/ 0 w 4645"/>
                  <a:gd name="T39" fmla="*/ 0 h 683"/>
                  <a:gd name="T40" fmla="*/ 0 w 4645"/>
                  <a:gd name="T41" fmla="*/ 0 h 683"/>
                  <a:gd name="T42" fmla="*/ 0 w 4645"/>
                  <a:gd name="T43" fmla="*/ 0 h 68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645"/>
                  <a:gd name="T67" fmla="*/ 0 h 683"/>
                  <a:gd name="T68" fmla="*/ 4645 w 4645"/>
                  <a:gd name="T69" fmla="*/ 683 h 68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645" h="683">
                    <a:moveTo>
                      <a:pt x="0" y="673"/>
                    </a:moveTo>
                    <a:cubicBezTo>
                      <a:pt x="67" y="341"/>
                      <a:pt x="135" y="9"/>
                      <a:pt x="191" y="9"/>
                    </a:cubicBezTo>
                    <a:cubicBezTo>
                      <a:pt x="247" y="9"/>
                      <a:pt x="269" y="671"/>
                      <a:pt x="336" y="673"/>
                    </a:cubicBezTo>
                    <a:cubicBezTo>
                      <a:pt x="403" y="675"/>
                      <a:pt x="520" y="18"/>
                      <a:pt x="591" y="18"/>
                    </a:cubicBezTo>
                    <a:cubicBezTo>
                      <a:pt x="662" y="18"/>
                      <a:pt x="697" y="675"/>
                      <a:pt x="764" y="673"/>
                    </a:cubicBezTo>
                    <a:cubicBezTo>
                      <a:pt x="831" y="671"/>
                      <a:pt x="921" y="9"/>
                      <a:pt x="991" y="9"/>
                    </a:cubicBezTo>
                    <a:cubicBezTo>
                      <a:pt x="1061" y="9"/>
                      <a:pt x="1114" y="673"/>
                      <a:pt x="1182" y="673"/>
                    </a:cubicBezTo>
                    <a:cubicBezTo>
                      <a:pt x="1250" y="673"/>
                      <a:pt x="1335" y="9"/>
                      <a:pt x="1400" y="9"/>
                    </a:cubicBezTo>
                    <a:cubicBezTo>
                      <a:pt x="1465" y="9"/>
                      <a:pt x="1509" y="671"/>
                      <a:pt x="1573" y="673"/>
                    </a:cubicBezTo>
                    <a:cubicBezTo>
                      <a:pt x="1637" y="675"/>
                      <a:pt x="1706" y="18"/>
                      <a:pt x="1782" y="18"/>
                    </a:cubicBezTo>
                    <a:cubicBezTo>
                      <a:pt x="1858" y="18"/>
                      <a:pt x="1950" y="674"/>
                      <a:pt x="2027" y="673"/>
                    </a:cubicBezTo>
                    <a:cubicBezTo>
                      <a:pt x="2104" y="672"/>
                      <a:pt x="2168" y="9"/>
                      <a:pt x="2245" y="9"/>
                    </a:cubicBezTo>
                    <a:cubicBezTo>
                      <a:pt x="2322" y="9"/>
                      <a:pt x="2411" y="673"/>
                      <a:pt x="2491" y="673"/>
                    </a:cubicBezTo>
                    <a:cubicBezTo>
                      <a:pt x="2571" y="673"/>
                      <a:pt x="2647" y="9"/>
                      <a:pt x="2727" y="9"/>
                    </a:cubicBezTo>
                    <a:cubicBezTo>
                      <a:pt x="2807" y="9"/>
                      <a:pt x="2895" y="673"/>
                      <a:pt x="2972" y="673"/>
                    </a:cubicBezTo>
                    <a:cubicBezTo>
                      <a:pt x="3049" y="673"/>
                      <a:pt x="3109" y="9"/>
                      <a:pt x="3191" y="9"/>
                    </a:cubicBezTo>
                    <a:cubicBezTo>
                      <a:pt x="3273" y="9"/>
                      <a:pt x="3381" y="673"/>
                      <a:pt x="3463" y="673"/>
                    </a:cubicBezTo>
                    <a:cubicBezTo>
                      <a:pt x="3545" y="673"/>
                      <a:pt x="3598" y="9"/>
                      <a:pt x="3681" y="9"/>
                    </a:cubicBezTo>
                    <a:cubicBezTo>
                      <a:pt x="3764" y="9"/>
                      <a:pt x="3884" y="673"/>
                      <a:pt x="3963" y="673"/>
                    </a:cubicBezTo>
                    <a:cubicBezTo>
                      <a:pt x="4042" y="673"/>
                      <a:pt x="4071" y="7"/>
                      <a:pt x="4154" y="9"/>
                    </a:cubicBezTo>
                    <a:cubicBezTo>
                      <a:pt x="4237" y="11"/>
                      <a:pt x="4381" y="683"/>
                      <a:pt x="4463" y="682"/>
                    </a:cubicBezTo>
                    <a:cubicBezTo>
                      <a:pt x="4545" y="681"/>
                      <a:pt x="4595" y="340"/>
                      <a:pt x="4645"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107524" tIns="53762" rIns="107524" bIns="53762" anchor="ctr"/>
              <a:lstStyle/>
              <a:p>
                <a:endParaRPr lang="pt-BR"/>
              </a:p>
            </p:txBody>
          </p:sp>
          <p:sp>
            <p:nvSpPr>
              <p:cNvPr id="89248" name="Freeform 13"/>
              <p:cNvSpPr>
                <a:spLocks/>
              </p:cNvSpPr>
              <p:nvPr/>
            </p:nvSpPr>
            <p:spPr bwMode="auto">
              <a:xfrm>
                <a:off x="1532" y="1828"/>
                <a:ext cx="3373" cy="224"/>
              </a:xfrm>
              <a:custGeom>
                <a:avLst/>
                <a:gdLst>
                  <a:gd name="T0" fmla="*/ 0 w 4645"/>
                  <a:gd name="T1" fmla="*/ 0 h 683"/>
                  <a:gd name="T2" fmla="*/ 3 w 4645"/>
                  <a:gd name="T3" fmla="*/ 0 h 683"/>
                  <a:gd name="T4" fmla="*/ 5 w 4645"/>
                  <a:gd name="T5" fmla="*/ 0 h 683"/>
                  <a:gd name="T6" fmla="*/ 9 w 4645"/>
                  <a:gd name="T7" fmla="*/ 0 h 683"/>
                  <a:gd name="T8" fmla="*/ 12 w 4645"/>
                  <a:gd name="T9" fmla="*/ 0 h 683"/>
                  <a:gd name="T10" fmla="*/ 15 w 4645"/>
                  <a:gd name="T11" fmla="*/ 0 h 683"/>
                  <a:gd name="T12" fmla="*/ 18 w 4645"/>
                  <a:gd name="T13" fmla="*/ 0 h 683"/>
                  <a:gd name="T14" fmla="*/ 22 w 4645"/>
                  <a:gd name="T15" fmla="*/ 0 h 683"/>
                  <a:gd name="T16" fmla="*/ 24 w 4645"/>
                  <a:gd name="T17" fmla="*/ 0 h 683"/>
                  <a:gd name="T18" fmla="*/ 28 w 4645"/>
                  <a:gd name="T19" fmla="*/ 0 h 683"/>
                  <a:gd name="T20" fmla="*/ 32 w 4645"/>
                  <a:gd name="T21" fmla="*/ 0 h 683"/>
                  <a:gd name="T22" fmla="*/ 35 w 4645"/>
                  <a:gd name="T23" fmla="*/ 0 h 683"/>
                  <a:gd name="T24" fmla="*/ 38 w 4645"/>
                  <a:gd name="T25" fmla="*/ 0 h 683"/>
                  <a:gd name="T26" fmla="*/ 43 w 4645"/>
                  <a:gd name="T27" fmla="*/ 0 h 683"/>
                  <a:gd name="T28" fmla="*/ 46 w 4645"/>
                  <a:gd name="T29" fmla="*/ 0 h 683"/>
                  <a:gd name="T30" fmla="*/ 49 w 4645"/>
                  <a:gd name="T31" fmla="*/ 0 h 683"/>
                  <a:gd name="T32" fmla="*/ 54 w 4645"/>
                  <a:gd name="T33" fmla="*/ 0 h 683"/>
                  <a:gd name="T34" fmla="*/ 57 w 4645"/>
                  <a:gd name="T35" fmla="*/ 0 h 683"/>
                  <a:gd name="T36" fmla="*/ 62 w 4645"/>
                  <a:gd name="T37" fmla="*/ 0 h 683"/>
                  <a:gd name="T38" fmla="*/ 65 w 4645"/>
                  <a:gd name="T39" fmla="*/ 0 h 683"/>
                  <a:gd name="T40" fmla="*/ 70 w 4645"/>
                  <a:gd name="T41" fmla="*/ 0 h 683"/>
                  <a:gd name="T42" fmla="*/ 73 w 4645"/>
                  <a:gd name="T43" fmla="*/ 0 h 68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645"/>
                  <a:gd name="T67" fmla="*/ 0 h 683"/>
                  <a:gd name="T68" fmla="*/ 4645 w 4645"/>
                  <a:gd name="T69" fmla="*/ 683 h 68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645" h="683">
                    <a:moveTo>
                      <a:pt x="0" y="673"/>
                    </a:moveTo>
                    <a:cubicBezTo>
                      <a:pt x="67" y="341"/>
                      <a:pt x="135" y="9"/>
                      <a:pt x="191" y="9"/>
                    </a:cubicBezTo>
                    <a:cubicBezTo>
                      <a:pt x="247" y="9"/>
                      <a:pt x="269" y="671"/>
                      <a:pt x="336" y="673"/>
                    </a:cubicBezTo>
                    <a:cubicBezTo>
                      <a:pt x="403" y="675"/>
                      <a:pt x="520" y="18"/>
                      <a:pt x="591" y="18"/>
                    </a:cubicBezTo>
                    <a:cubicBezTo>
                      <a:pt x="662" y="18"/>
                      <a:pt x="697" y="675"/>
                      <a:pt x="764" y="673"/>
                    </a:cubicBezTo>
                    <a:cubicBezTo>
                      <a:pt x="831" y="671"/>
                      <a:pt x="921" y="9"/>
                      <a:pt x="991" y="9"/>
                    </a:cubicBezTo>
                    <a:cubicBezTo>
                      <a:pt x="1061" y="9"/>
                      <a:pt x="1114" y="673"/>
                      <a:pt x="1182" y="673"/>
                    </a:cubicBezTo>
                    <a:cubicBezTo>
                      <a:pt x="1250" y="673"/>
                      <a:pt x="1335" y="9"/>
                      <a:pt x="1400" y="9"/>
                    </a:cubicBezTo>
                    <a:cubicBezTo>
                      <a:pt x="1465" y="9"/>
                      <a:pt x="1509" y="671"/>
                      <a:pt x="1573" y="673"/>
                    </a:cubicBezTo>
                    <a:cubicBezTo>
                      <a:pt x="1637" y="675"/>
                      <a:pt x="1706" y="18"/>
                      <a:pt x="1782" y="18"/>
                    </a:cubicBezTo>
                    <a:cubicBezTo>
                      <a:pt x="1858" y="18"/>
                      <a:pt x="1950" y="674"/>
                      <a:pt x="2027" y="673"/>
                    </a:cubicBezTo>
                    <a:cubicBezTo>
                      <a:pt x="2104" y="672"/>
                      <a:pt x="2168" y="9"/>
                      <a:pt x="2245" y="9"/>
                    </a:cubicBezTo>
                    <a:cubicBezTo>
                      <a:pt x="2322" y="9"/>
                      <a:pt x="2411" y="673"/>
                      <a:pt x="2491" y="673"/>
                    </a:cubicBezTo>
                    <a:cubicBezTo>
                      <a:pt x="2571" y="673"/>
                      <a:pt x="2647" y="9"/>
                      <a:pt x="2727" y="9"/>
                    </a:cubicBezTo>
                    <a:cubicBezTo>
                      <a:pt x="2807" y="9"/>
                      <a:pt x="2895" y="673"/>
                      <a:pt x="2972" y="673"/>
                    </a:cubicBezTo>
                    <a:cubicBezTo>
                      <a:pt x="3049" y="673"/>
                      <a:pt x="3109" y="9"/>
                      <a:pt x="3191" y="9"/>
                    </a:cubicBezTo>
                    <a:cubicBezTo>
                      <a:pt x="3273" y="9"/>
                      <a:pt x="3381" y="673"/>
                      <a:pt x="3463" y="673"/>
                    </a:cubicBezTo>
                    <a:cubicBezTo>
                      <a:pt x="3545" y="673"/>
                      <a:pt x="3598" y="9"/>
                      <a:pt x="3681" y="9"/>
                    </a:cubicBezTo>
                    <a:cubicBezTo>
                      <a:pt x="3764" y="9"/>
                      <a:pt x="3884" y="673"/>
                      <a:pt x="3963" y="673"/>
                    </a:cubicBezTo>
                    <a:cubicBezTo>
                      <a:pt x="4042" y="673"/>
                      <a:pt x="4071" y="7"/>
                      <a:pt x="4154" y="9"/>
                    </a:cubicBezTo>
                    <a:cubicBezTo>
                      <a:pt x="4237" y="11"/>
                      <a:pt x="4381" y="683"/>
                      <a:pt x="4463" y="682"/>
                    </a:cubicBezTo>
                    <a:cubicBezTo>
                      <a:pt x="4545" y="681"/>
                      <a:pt x="4595" y="340"/>
                      <a:pt x="4645"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107524" tIns="53762" rIns="107524" bIns="53762" anchor="ctr"/>
              <a:lstStyle/>
              <a:p>
                <a:endParaRPr lang="pt-BR"/>
              </a:p>
            </p:txBody>
          </p:sp>
        </p:grpSp>
        <p:sp>
          <p:nvSpPr>
            <p:cNvPr id="89242" name="Line 14"/>
            <p:cNvSpPr>
              <a:spLocks noChangeShapeType="1"/>
            </p:cNvSpPr>
            <p:nvPr/>
          </p:nvSpPr>
          <p:spPr bwMode="auto">
            <a:xfrm flipH="1" flipV="1">
              <a:off x="668" y="2676"/>
              <a:ext cx="4222"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89243" name="Line 15"/>
            <p:cNvSpPr>
              <a:spLocks noChangeShapeType="1"/>
            </p:cNvSpPr>
            <p:nvPr/>
          </p:nvSpPr>
          <p:spPr bwMode="auto">
            <a:xfrm flipV="1">
              <a:off x="783" y="1886"/>
              <a:ext cx="4145" cy="601"/>
            </a:xfrm>
            <a:prstGeom prst="line">
              <a:avLst/>
            </a:prstGeom>
            <a:noFill/>
            <a:ln w="5715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89244" name="Line 16"/>
            <p:cNvSpPr>
              <a:spLocks noChangeShapeType="1"/>
            </p:cNvSpPr>
            <p:nvPr/>
          </p:nvSpPr>
          <p:spPr bwMode="auto">
            <a:xfrm flipH="1">
              <a:off x="645" y="1353"/>
              <a:ext cx="43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89245" name="Line 17"/>
            <p:cNvSpPr>
              <a:spLocks noChangeShapeType="1"/>
            </p:cNvSpPr>
            <p:nvPr/>
          </p:nvSpPr>
          <p:spPr bwMode="auto">
            <a:xfrm flipV="1">
              <a:off x="645" y="1274"/>
              <a:ext cx="0" cy="13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pt-BR"/>
            </a:p>
          </p:txBody>
        </p:sp>
        <p:sp>
          <p:nvSpPr>
            <p:cNvPr id="89246" name="Text Box 18"/>
            <p:cNvSpPr txBox="1">
              <a:spLocks noChangeArrowheads="1"/>
            </p:cNvSpPr>
            <p:nvPr/>
          </p:nvSpPr>
          <p:spPr bwMode="auto">
            <a:xfrm>
              <a:off x="1893" y="1422"/>
              <a:ext cx="152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524" tIns="53762" rIns="107524" bIns="53762">
              <a:spAutoFit/>
            </a:bodyP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spcBef>
                  <a:spcPct val="0"/>
                </a:spcBef>
                <a:buFontTx/>
                <a:buNone/>
              </a:pPr>
              <a:r>
                <a:rPr lang="en-US" altLang="pt-BR" sz="2800" dirty="0">
                  <a:latin typeface="Times New Roman" pitchFamily="18" charset="0"/>
                </a:rPr>
                <a:t>HART + 4-20mA</a:t>
              </a:r>
            </a:p>
          </p:txBody>
        </p:sp>
      </p:grpSp>
      <p:grpSp>
        <p:nvGrpSpPr>
          <p:cNvPr id="89092" name="Group 19"/>
          <p:cNvGrpSpPr>
            <a:grpSpLocks/>
          </p:cNvGrpSpPr>
          <p:nvPr/>
        </p:nvGrpSpPr>
        <p:grpSpPr bwMode="auto">
          <a:xfrm>
            <a:off x="2378720" y="4776788"/>
            <a:ext cx="8416279" cy="2568624"/>
            <a:chOff x="155" y="1402"/>
            <a:chExt cx="4340" cy="1010"/>
          </a:xfrm>
        </p:grpSpPr>
        <p:sp>
          <p:nvSpPr>
            <p:cNvPr id="89094" name="Rectangle 20"/>
            <p:cNvSpPr>
              <a:spLocks noChangeArrowheads="1"/>
            </p:cNvSpPr>
            <p:nvPr/>
          </p:nvSpPr>
          <p:spPr bwMode="auto">
            <a:xfrm>
              <a:off x="4250" y="1841"/>
              <a:ext cx="122"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095" name="Rectangle 21"/>
            <p:cNvSpPr>
              <a:spLocks noChangeArrowheads="1"/>
            </p:cNvSpPr>
            <p:nvPr/>
          </p:nvSpPr>
          <p:spPr bwMode="auto">
            <a:xfrm>
              <a:off x="4250" y="1721"/>
              <a:ext cx="122"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096" name="Rectangle 22"/>
            <p:cNvSpPr>
              <a:spLocks noChangeArrowheads="1"/>
            </p:cNvSpPr>
            <p:nvPr/>
          </p:nvSpPr>
          <p:spPr bwMode="auto">
            <a:xfrm>
              <a:off x="3302" y="1841"/>
              <a:ext cx="121"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097" name="Rectangle 23"/>
            <p:cNvSpPr>
              <a:spLocks noChangeArrowheads="1"/>
            </p:cNvSpPr>
            <p:nvPr/>
          </p:nvSpPr>
          <p:spPr bwMode="auto">
            <a:xfrm>
              <a:off x="3422" y="1841"/>
              <a:ext cx="122"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098" name="Rectangle 24"/>
            <p:cNvSpPr>
              <a:spLocks noChangeArrowheads="1"/>
            </p:cNvSpPr>
            <p:nvPr/>
          </p:nvSpPr>
          <p:spPr bwMode="auto">
            <a:xfrm>
              <a:off x="3543" y="1841"/>
              <a:ext cx="121"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099" name="Rectangle 25"/>
            <p:cNvSpPr>
              <a:spLocks noChangeArrowheads="1"/>
            </p:cNvSpPr>
            <p:nvPr/>
          </p:nvSpPr>
          <p:spPr bwMode="auto">
            <a:xfrm>
              <a:off x="3663" y="1841"/>
              <a:ext cx="121"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00" name="Rectangle 26"/>
            <p:cNvSpPr>
              <a:spLocks noChangeArrowheads="1"/>
            </p:cNvSpPr>
            <p:nvPr/>
          </p:nvSpPr>
          <p:spPr bwMode="auto">
            <a:xfrm>
              <a:off x="3302" y="1721"/>
              <a:ext cx="121"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01" name="Rectangle 27"/>
            <p:cNvSpPr>
              <a:spLocks noChangeArrowheads="1"/>
            </p:cNvSpPr>
            <p:nvPr/>
          </p:nvSpPr>
          <p:spPr bwMode="auto">
            <a:xfrm>
              <a:off x="3422" y="1721"/>
              <a:ext cx="122"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02" name="Rectangle 28"/>
            <p:cNvSpPr>
              <a:spLocks noChangeArrowheads="1"/>
            </p:cNvSpPr>
            <p:nvPr/>
          </p:nvSpPr>
          <p:spPr bwMode="auto">
            <a:xfrm>
              <a:off x="3543" y="1721"/>
              <a:ext cx="121"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03" name="Rectangle 29"/>
            <p:cNvSpPr>
              <a:spLocks noChangeArrowheads="1"/>
            </p:cNvSpPr>
            <p:nvPr/>
          </p:nvSpPr>
          <p:spPr bwMode="auto">
            <a:xfrm>
              <a:off x="3663" y="1721"/>
              <a:ext cx="121"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04" name="Rectangle 30"/>
            <p:cNvSpPr>
              <a:spLocks noChangeArrowheads="1"/>
            </p:cNvSpPr>
            <p:nvPr/>
          </p:nvSpPr>
          <p:spPr bwMode="auto">
            <a:xfrm>
              <a:off x="3784" y="1841"/>
              <a:ext cx="120"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05" name="Rectangle 31"/>
            <p:cNvSpPr>
              <a:spLocks noChangeArrowheads="1"/>
            </p:cNvSpPr>
            <p:nvPr/>
          </p:nvSpPr>
          <p:spPr bwMode="auto">
            <a:xfrm>
              <a:off x="3904" y="1841"/>
              <a:ext cx="121"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06" name="Rectangle 32"/>
            <p:cNvSpPr>
              <a:spLocks noChangeArrowheads="1"/>
            </p:cNvSpPr>
            <p:nvPr/>
          </p:nvSpPr>
          <p:spPr bwMode="auto">
            <a:xfrm>
              <a:off x="4024" y="1841"/>
              <a:ext cx="121"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07" name="Rectangle 33"/>
            <p:cNvSpPr>
              <a:spLocks noChangeArrowheads="1"/>
            </p:cNvSpPr>
            <p:nvPr/>
          </p:nvSpPr>
          <p:spPr bwMode="auto">
            <a:xfrm>
              <a:off x="4144" y="1841"/>
              <a:ext cx="122"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08" name="Rectangle 34"/>
            <p:cNvSpPr>
              <a:spLocks noChangeArrowheads="1"/>
            </p:cNvSpPr>
            <p:nvPr/>
          </p:nvSpPr>
          <p:spPr bwMode="auto">
            <a:xfrm>
              <a:off x="3784" y="1721"/>
              <a:ext cx="120"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09" name="Rectangle 35"/>
            <p:cNvSpPr>
              <a:spLocks noChangeArrowheads="1"/>
            </p:cNvSpPr>
            <p:nvPr/>
          </p:nvSpPr>
          <p:spPr bwMode="auto">
            <a:xfrm>
              <a:off x="3904" y="1721"/>
              <a:ext cx="121"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10" name="Rectangle 36"/>
            <p:cNvSpPr>
              <a:spLocks noChangeArrowheads="1"/>
            </p:cNvSpPr>
            <p:nvPr/>
          </p:nvSpPr>
          <p:spPr bwMode="auto">
            <a:xfrm>
              <a:off x="4024" y="1721"/>
              <a:ext cx="121"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11" name="Rectangle 37"/>
            <p:cNvSpPr>
              <a:spLocks noChangeArrowheads="1"/>
            </p:cNvSpPr>
            <p:nvPr/>
          </p:nvSpPr>
          <p:spPr bwMode="auto">
            <a:xfrm>
              <a:off x="4144" y="1721"/>
              <a:ext cx="122"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12" name="Rectangle 38"/>
            <p:cNvSpPr>
              <a:spLocks noChangeArrowheads="1"/>
            </p:cNvSpPr>
            <p:nvPr/>
          </p:nvSpPr>
          <p:spPr bwMode="auto">
            <a:xfrm>
              <a:off x="278" y="1841"/>
              <a:ext cx="139"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13" name="Rectangle 39"/>
            <p:cNvSpPr>
              <a:spLocks noChangeArrowheads="1"/>
            </p:cNvSpPr>
            <p:nvPr/>
          </p:nvSpPr>
          <p:spPr bwMode="auto">
            <a:xfrm>
              <a:off x="278" y="1721"/>
              <a:ext cx="139"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14" name="Rectangle 40"/>
            <p:cNvSpPr>
              <a:spLocks noChangeArrowheads="1"/>
            </p:cNvSpPr>
            <p:nvPr/>
          </p:nvSpPr>
          <p:spPr bwMode="auto">
            <a:xfrm>
              <a:off x="2342" y="1841"/>
              <a:ext cx="121"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15" name="Rectangle 41"/>
            <p:cNvSpPr>
              <a:spLocks noChangeArrowheads="1"/>
            </p:cNvSpPr>
            <p:nvPr/>
          </p:nvSpPr>
          <p:spPr bwMode="auto">
            <a:xfrm>
              <a:off x="2462" y="1841"/>
              <a:ext cx="122"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16" name="Rectangle 42"/>
            <p:cNvSpPr>
              <a:spLocks noChangeArrowheads="1"/>
            </p:cNvSpPr>
            <p:nvPr/>
          </p:nvSpPr>
          <p:spPr bwMode="auto">
            <a:xfrm>
              <a:off x="2583" y="1841"/>
              <a:ext cx="121"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17" name="Rectangle 43"/>
            <p:cNvSpPr>
              <a:spLocks noChangeArrowheads="1"/>
            </p:cNvSpPr>
            <p:nvPr/>
          </p:nvSpPr>
          <p:spPr bwMode="auto">
            <a:xfrm>
              <a:off x="2703" y="1841"/>
              <a:ext cx="121"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18" name="Rectangle 44"/>
            <p:cNvSpPr>
              <a:spLocks noChangeArrowheads="1"/>
            </p:cNvSpPr>
            <p:nvPr/>
          </p:nvSpPr>
          <p:spPr bwMode="auto">
            <a:xfrm>
              <a:off x="2342" y="1721"/>
              <a:ext cx="121"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19" name="Rectangle 45"/>
            <p:cNvSpPr>
              <a:spLocks noChangeArrowheads="1"/>
            </p:cNvSpPr>
            <p:nvPr/>
          </p:nvSpPr>
          <p:spPr bwMode="auto">
            <a:xfrm>
              <a:off x="2462" y="1721"/>
              <a:ext cx="122"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20" name="Rectangle 46"/>
            <p:cNvSpPr>
              <a:spLocks noChangeArrowheads="1"/>
            </p:cNvSpPr>
            <p:nvPr/>
          </p:nvSpPr>
          <p:spPr bwMode="auto">
            <a:xfrm>
              <a:off x="2583" y="1721"/>
              <a:ext cx="121"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21" name="Rectangle 47"/>
            <p:cNvSpPr>
              <a:spLocks noChangeArrowheads="1"/>
            </p:cNvSpPr>
            <p:nvPr/>
          </p:nvSpPr>
          <p:spPr bwMode="auto">
            <a:xfrm>
              <a:off x="2703" y="1721"/>
              <a:ext cx="121"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22" name="Rectangle 48"/>
            <p:cNvSpPr>
              <a:spLocks noChangeArrowheads="1"/>
            </p:cNvSpPr>
            <p:nvPr/>
          </p:nvSpPr>
          <p:spPr bwMode="auto">
            <a:xfrm>
              <a:off x="2824" y="1841"/>
              <a:ext cx="120"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23" name="Rectangle 49"/>
            <p:cNvSpPr>
              <a:spLocks noChangeArrowheads="1"/>
            </p:cNvSpPr>
            <p:nvPr/>
          </p:nvSpPr>
          <p:spPr bwMode="auto">
            <a:xfrm>
              <a:off x="2944" y="1841"/>
              <a:ext cx="121"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24" name="Rectangle 50"/>
            <p:cNvSpPr>
              <a:spLocks noChangeArrowheads="1"/>
            </p:cNvSpPr>
            <p:nvPr/>
          </p:nvSpPr>
          <p:spPr bwMode="auto">
            <a:xfrm>
              <a:off x="3064" y="1841"/>
              <a:ext cx="121"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25" name="Rectangle 51"/>
            <p:cNvSpPr>
              <a:spLocks noChangeArrowheads="1"/>
            </p:cNvSpPr>
            <p:nvPr/>
          </p:nvSpPr>
          <p:spPr bwMode="auto">
            <a:xfrm>
              <a:off x="3184" y="1841"/>
              <a:ext cx="122"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26" name="Rectangle 52"/>
            <p:cNvSpPr>
              <a:spLocks noChangeArrowheads="1"/>
            </p:cNvSpPr>
            <p:nvPr/>
          </p:nvSpPr>
          <p:spPr bwMode="auto">
            <a:xfrm>
              <a:off x="2824" y="1721"/>
              <a:ext cx="120"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27" name="Rectangle 53"/>
            <p:cNvSpPr>
              <a:spLocks noChangeArrowheads="1"/>
            </p:cNvSpPr>
            <p:nvPr/>
          </p:nvSpPr>
          <p:spPr bwMode="auto">
            <a:xfrm>
              <a:off x="2944" y="1721"/>
              <a:ext cx="121"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28" name="Rectangle 54"/>
            <p:cNvSpPr>
              <a:spLocks noChangeArrowheads="1"/>
            </p:cNvSpPr>
            <p:nvPr/>
          </p:nvSpPr>
          <p:spPr bwMode="auto">
            <a:xfrm>
              <a:off x="3064" y="1721"/>
              <a:ext cx="121"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29" name="Rectangle 55"/>
            <p:cNvSpPr>
              <a:spLocks noChangeArrowheads="1"/>
            </p:cNvSpPr>
            <p:nvPr/>
          </p:nvSpPr>
          <p:spPr bwMode="auto">
            <a:xfrm>
              <a:off x="3184" y="1721"/>
              <a:ext cx="122"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30" name="Rectangle 56"/>
            <p:cNvSpPr>
              <a:spLocks noChangeArrowheads="1"/>
            </p:cNvSpPr>
            <p:nvPr/>
          </p:nvSpPr>
          <p:spPr bwMode="auto">
            <a:xfrm>
              <a:off x="1861" y="1841"/>
              <a:ext cx="121"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31" name="Rectangle 57"/>
            <p:cNvSpPr>
              <a:spLocks noChangeArrowheads="1"/>
            </p:cNvSpPr>
            <p:nvPr/>
          </p:nvSpPr>
          <p:spPr bwMode="auto">
            <a:xfrm>
              <a:off x="1981" y="1841"/>
              <a:ext cx="121"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32" name="Rectangle 58"/>
            <p:cNvSpPr>
              <a:spLocks noChangeArrowheads="1"/>
            </p:cNvSpPr>
            <p:nvPr/>
          </p:nvSpPr>
          <p:spPr bwMode="auto">
            <a:xfrm>
              <a:off x="2102" y="1841"/>
              <a:ext cx="120"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33" name="Rectangle 59"/>
            <p:cNvSpPr>
              <a:spLocks noChangeArrowheads="1"/>
            </p:cNvSpPr>
            <p:nvPr/>
          </p:nvSpPr>
          <p:spPr bwMode="auto">
            <a:xfrm>
              <a:off x="2222" y="1841"/>
              <a:ext cx="121"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34" name="Rectangle 60"/>
            <p:cNvSpPr>
              <a:spLocks noChangeArrowheads="1"/>
            </p:cNvSpPr>
            <p:nvPr/>
          </p:nvSpPr>
          <p:spPr bwMode="auto">
            <a:xfrm>
              <a:off x="1861" y="1721"/>
              <a:ext cx="121"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35" name="Rectangle 61"/>
            <p:cNvSpPr>
              <a:spLocks noChangeArrowheads="1"/>
            </p:cNvSpPr>
            <p:nvPr/>
          </p:nvSpPr>
          <p:spPr bwMode="auto">
            <a:xfrm>
              <a:off x="1981" y="1721"/>
              <a:ext cx="121"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36" name="Rectangle 62"/>
            <p:cNvSpPr>
              <a:spLocks noChangeArrowheads="1"/>
            </p:cNvSpPr>
            <p:nvPr/>
          </p:nvSpPr>
          <p:spPr bwMode="auto">
            <a:xfrm>
              <a:off x="2102" y="1721"/>
              <a:ext cx="120"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37" name="Rectangle 63"/>
            <p:cNvSpPr>
              <a:spLocks noChangeArrowheads="1"/>
            </p:cNvSpPr>
            <p:nvPr/>
          </p:nvSpPr>
          <p:spPr bwMode="auto">
            <a:xfrm>
              <a:off x="2222" y="1721"/>
              <a:ext cx="121"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38" name="Rectangle 64"/>
            <p:cNvSpPr>
              <a:spLocks noChangeArrowheads="1"/>
            </p:cNvSpPr>
            <p:nvPr/>
          </p:nvSpPr>
          <p:spPr bwMode="auto">
            <a:xfrm>
              <a:off x="1380" y="1841"/>
              <a:ext cx="120"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39" name="Rectangle 65"/>
            <p:cNvSpPr>
              <a:spLocks noChangeArrowheads="1"/>
            </p:cNvSpPr>
            <p:nvPr/>
          </p:nvSpPr>
          <p:spPr bwMode="auto">
            <a:xfrm>
              <a:off x="1500" y="1841"/>
              <a:ext cx="121"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40" name="Rectangle 66"/>
            <p:cNvSpPr>
              <a:spLocks noChangeArrowheads="1"/>
            </p:cNvSpPr>
            <p:nvPr/>
          </p:nvSpPr>
          <p:spPr bwMode="auto">
            <a:xfrm>
              <a:off x="1620" y="1841"/>
              <a:ext cx="121"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41" name="Rectangle 67"/>
            <p:cNvSpPr>
              <a:spLocks noChangeArrowheads="1"/>
            </p:cNvSpPr>
            <p:nvPr/>
          </p:nvSpPr>
          <p:spPr bwMode="auto">
            <a:xfrm>
              <a:off x="1740" y="1841"/>
              <a:ext cx="122"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42" name="Rectangle 68"/>
            <p:cNvSpPr>
              <a:spLocks noChangeArrowheads="1"/>
            </p:cNvSpPr>
            <p:nvPr/>
          </p:nvSpPr>
          <p:spPr bwMode="auto">
            <a:xfrm>
              <a:off x="1380" y="1721"/>
              <a:ext cx="120"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43" name="Rectangle 69"/>
            <p:cNvSpPr>
              <a:spLocks noChangeArrowheads="1"/>
            </p:cNvSpPr>
            <p:nvPr/>
          </p:nvSpPr>
          <p:spPr bwMode="auto">
            <a:xfrm>
              <a:off x="1500" y="1721"/>
              <a:ext cx="121"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44" name="Rectangle 70"/>
            <p:cNvSpPr>
              <a:spLocks noChangeArrowheads="1"/>
            </p:cNvSpPr>
            <p:nvPr/>
          </p:nvSpPr>
          <p:spPr bwMode="auto">
            <a:xfrm>
              <a:off x="1620" y="1721"/>
              <a:ext cx="121"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45" name="Rectangle 71"/>
            <p:cNvSpPr>
              <a:spLocks noChangeArrowheads="1"/>
            </p:cNvSpPr>
            <p:nvPr/>
          </p:nvSpPr>
          <p:spPr bwMode="auto">
            <a:xfrm>
              <a:off x="1740" y="1721"/>
              <a:ext cx="122"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46" name="Rectangle 72"/>
            <p:cNvSpPr>
              <a:spLocks noChangeArrowheads="1"/>
            </p:cNvSpPr>
            <p:nvPr/>
          </p:nvSpPr>
          <p:spPr bwMode="auto">
            <a:xfrm>
              <a:off x="898" y="1841"/>
              <a:ext cx="121"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47" name="Rectangle 73"/>
            <p:cNvSpPr>
              <a:spLocks noChangeArrowheads="1"/>
            </p:cNvSpPr>
            <p:nvPr/>
          </p:nvSpPr>
          <p:spPr bwMode="auto">
            <a:xfrm>
              <a:off x="1018" y="1841"/>
              <a:ext cx="122"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48" name="Rectangle 74"/>
            <p:cNvSpPr>
              <a:spLocks noChangeArrowheads="1"/>
            </p:cNvSpPr>
            <p:nvPr/>
          </p:nvSpPr>
          <p:spPr bwMode="auto">
            <a:xfrm>
              <a:off x="1139" y="1841"/>
              <a:ext cx="121"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49" name="Rectangle 75"/>
            <p:cNvSpPr>
              <a:spLocks noChangeArrowheads="1"/>
            </p:cNvSpPr>
            <p:nvPr/>
          </p:nvSpPr>
          <p:spPr bwMode="auto">
            <a:xfrm>
              <a:off x="1259" y="1841"/>
              <a:ext cx="121"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50" name="Rectangle 76"/>
            <p:cNvSpPr>
              <a:spLocks noChangeArrowheads="1"/>
            </p:cNvSpPr>
            <p:nvPr/>
          </p:nvSpPr>
          <p:spPr bwMode="auto">
            <a:xfrm>
              <a:off x="898" y="1721"/>
              <a:ext cx="121"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51" name="Rectangle 77"/>
            <p:cNvSpPr>
              <a:spLocks noChangeArrowheads="1"/>
            </p:cNvSpPr>
            <p:nvPr/>
          </p:nvSpPr>
          <p:spPr bwMode="auto">
            <a:xfrm>
              <a:off x="1018" y="1721"/>
              <a:ext cx="122"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52" name="Rectangle 78"/>
            <p:cNvSpPr>
              <a:spLocks noChangeArrowheads="1"/>
            </p:cNvSpPr>
            <p:nvPr/>
          </p:nvSpPr>
          <p:spPr bwMode="auto">
            <a:xfrm>
              <a:off x="1139" y="1721"/>
              <a:ext cx="121"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53" name="Rectangle 79"/>
            <p:cNvSpPr>
              <a:spLocks noChangeArrowheads="1"/>
            </p:cNvSpPr>
            <p:nvPr/>
          </p:nvSpPr>
          <p:spPr bwMode="auto">
            <a:xfrm>
              <a:off x="1259" y="1721"/>
              <a:ext cx="121"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54" name="Rectangle 80"/>
            <p:cNvSpPr>
              <a:spLocks noChangeArrowheads="1"/>
            </p:cNvSpPr>
            <p:nvPr/>
          </p:nvSpPr>
          <p:spPr bwMode="auto">
            <a:xfrm>
              <a:off x="417" y="1841"/>
              <a:ext cx="121"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55" name="Rectangle 81"/>
            <p:cNvSpPr>
              <a:spLocks noChangeArrowheads="1"/>
            </p:cNvSpPr>
            <p:nvPr/>
          </p:nvSpPr>
          <p:spPr bwMode="auto">
            <a:xfrm>
              <a:off x="537" y="1841"/>
              <a:ext cx="121"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56" name="Rectangle 82"/>
            <p:cNvSpPr>
              <a:spLocks noChangeArrowheads="1"/>
            </p:cNvSpPr>
            <p:nvPr/>
          </p:nvSpPr>
          <p:spPr bwMode="auto">
            <a:xfrm>
              <a:off x="658" y="1841"/>
              <a:ext cx="120"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57" name="Rectangle 83"/>
            <p:cNvSpPr>
              <a:spLocks noChangeArrowheads="1"/>
            </p:cNvSpPr>
            <p:nvPr/>
          </p:nvSpPr>
          <p:spPr bwMode="auto">
            <a:xfrm>
              <a:off x="778" y="1841"/>
              <a:ext cx="121"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58" name="Rectangle 84"/>
            <p:cNvSpPr>
              <a:spLocks noChangeArrowheads="1"/>
            </p:cNvSpPr>
            <p:nvPr/>
          </p:nvSpPr>
          <p:spPr bwMode="auto">
            <a:xfrm>
              <a:off x="417" y="1721"/>
              <a:ext cx="121"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59" name="Rectangle 85"/>
            <p:cNvSpPr>
              <a:spLocks noChangeArrowheads="1"/>
            </p:cNvSpPr>
            <p:nvPr/>
          </p:nvSpPr>
          <p:spPr bwMode="auto">
            <a:xfrm>
              <a:off x="537" y="1721"/>
              <a:ext cx="121"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60" name="Rectangle 86"/>
            <p:cNvSpPr>
              <a:spLocks noChangeArrowheads="1"/>
            </p:cNvSpPr>
            <p:nvPr/>
          </p:nvSpPr>
          <p:spPr bwMode="auto">
            <a:xfrm>
              <a:off x="658" y="1721"/>
              <a:ext cx="120"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61" name="Rectangle 87"/>
            <p:cNvSpPr>
              <a:spLocks noChangeArrowheads="1"/>
            </p:cNvSpPr>
            <p:nvPr/>
          </p:nvSpPr>
          <p:spPr bwMode="auto">
            <a:xfrm>
              <a:off x="778" y="1721"/>
              <a:ext cx="121" cy="121"/>
            </a:xfrm>
            <a:prstGeom prst="rect">
              <a:avLst/>
            </a:prstGeom>
            <a:solidFill>
              <a:srgbClr val="0000FF"/>
            </a:solidFill>
            <a:ln w="11430">
              <a:solidFill>
                <a:srgbClr val="00FFFF"/>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62" name="Freeform 88"/>
            <p:cNvSpPr>
              <a:spLocks/>
            </p:cNvSpPr>
            <p:nvPr/>
          </p:nvSpPr>
          <p:spPr bwMode="auto">
            <a:xfrm>
              <a:off x="278" y="1754"/>
              <a:ext cx="4217" cy="193"/>
            </a:xfrm>
            <a:custGeom>
              <a:avLst/>
              <a:gdLst>
                <a:gd name="T0" fmla="*/ 0 w 10542"/>
                <a:gd name="T1" fmla="*/ 0 h 482"/>
                <a:gd name="T2" fmla="*/ 0 w 10542"/>
                <a:gd name="T3" fmla="*/ 0 h 482"/>
                <a:gd name="T4" fmla="*/ 0 w 10542"/>
                <a:gd name="T5" fmla="*/ 0 h 482"/>
                <a:gd name="T6" fmla="*/ 0 w 10542"/>
                <a:gd name="T7" fmla="*/ 0 h 482"/>
                <a:gd name="T8" fmla="*/ 0 w 10542"/>
                <a:gd name="T9" fmla="*/ 0 h 482"/>
                <a:gd name="T10" fmla="*/ 0 w 10542"/>
                <a:gd name="T11" fmla="*/ 0 h 482"/>
                <a:gd name="T12" fmla="*/ 0 w 10542"/>
                <a:gd name="T13" fmla="*/ 0 h 482"/>
                <a:gd name="T14" fmla="*/ 0 w 10542"/>
                <a:gd name="T15" fmla="*/ 0 h 482"/>
                <a:gd name="T16" fmla="*/ 0 w 10542"/>
                <a:gd name="T17" fmla="*/ 0 h 482"/>
                <a:gd name="T18" fmla="*/ 0 w 10542"/>
                <a:gd name="T19" fmla="*/ 0 h 482"/>
                <a:gd name="T20" fmla="*/ 0 w 10542"/>
                <a:gd name="T21" fmla="*/ 0 h 482"/>
                <a:gd name="T22" fmla="*/ 0 w 10542"/>
                <a:gd name="T23" fmla="*/ 0 h 482"/>
                <a:gd name="T24" fmla="*/ 0 w 10542"/>
                <a:gd name="T25" fmla="*/ 0 h 482"/>
                <a:gd name="T26" fmla="*/ 0 w 10542"/>
                <a:gd name="T27" fmla="*/ 0 h 482"/>
                <a:gd name="T28" fmla="*/ 0 w 10542"/>
                <a:gd name="T29" fmla="*/ 0 h 482"/>
                <a:gd name="T30" fmla="*/ 0 w 10542"/>
                <a:gd name="T31" fmla="*/ 0 h 482"/>
                <a:gd name="T32" fmla="*/ 0 w 10542"/>
                <a:gd name="T33" fmla="*/ 0 h 482"/>
                <a:gd name="T34" fmla="*/ 0 w 10542"/>
                <a:gd name="T35" fmla="*/ 0 h 482"/>
                <a:gd name="T36" fmla="*/ 0 w 10542"/>
                <a:gd name="T37" fmla="*/ 0 h 482"/>
                <a:gd name="T38" fmla="*/ 0 w 10542"/>
                <a:gd name="T39" fmla="*/ 0 h 482"/>
                <a:gd name="T40" fmla="*/ 0 w 10542"/>
                <a:gd name="T41" fmla="*/ 0 h 482"/>
                <a:gd name="T42" fmla="*/ 0 w 10542"/>
                <a:gd name="T43" fmla="*/ 0 h 482"/>
                <a:gd name="T44" fmla="*/ 0 w 10542"/>
                <a:gd name="T45" fmla="*/ 0 h 482"/>
                <a:gd name="T46" fmla="*/ 0 w 10542"/>
                <a:gd name="T47" fmla="*/ 0 h 482"/>
                <a:gd name="T48" fmla="*/ 0 w 10542"/>
                <a:gd name="T49" fmla="*/ 0 h 482"/>
                <a:gd name="T50" fmla="*/ 0 w 10542"/>
                <a:gd name="T51" fmla="*/ 0 h 482"/>
                <a:gd name="T52" fmla="*/ 0 w 10542"/>
                <a:gd name="T53" fmla="*/ 0 h 482"/>
                <a:gd name="T54" fmla="*/ 0 w 10542"/>
                <a:gd name="T55" fmla="*/ 0 h 482"/>
                <a:gd name="T56" fmla="*/ 0 w 10542"/>
                <a:gd name="T57" fmla="*/ 0 h 482"/>
                <a:gd name="T58" fmla="*/ 0 w 10542"/>
                <a:gd name="T59" fmla="*/ 0 h 482"/>
                <a:gd name="T60" fmla="*/ 0 w 10542"/>
                <a:gd name="T61" fmla="*/ 0 h 482"/>
                <a:gd name="T62" fmla="*/ 0 w 10542"/>
                <a:gd name="T63" fmla="*/ 0 h 482"/>
                <a:gd name="T64" fmla="*/ 0 w 10542"/>
                <a:gd name="T65" fmla="*/ 0 h 482"/>
                <a:gd name="T66" fmla="*/ 0 w 10542"/>
                <a:gd name="T67" fmla="*/ 0 h 482"/>
                <a:gd name="T68" fmla="*/ 0 w 10542"/>
                <a:gd name="T69" fmla="*/ 0 h 482"/>
                <a:gd name="T70" fmla="*/ 0 w 10542"/>
                <a:gd name="T71" fmla="*/ 0 h 482"/>
                <a:gd name="T72" fmla="*/ 0 w 10542"/>
                <a:gd name="T73" fmla="*/ 0 h 482"/>
                <a:gd name="T74" fmla="*/ 0 w 10542"/>
                <a:gd name="T75" fmla="*/ 0 h 482"/>
                <a:gd name="T76" fmla="*/ 0 w 10542"/>
                <a:gd name="T77" fmla="*/ 0 h 482"/>
                <a:gd name="T78" fmla="*/ 0 w 10542"/>
                <a:gd name="T79" fmla="*/ 0 h 482"/>
                <a:gd name="T80" fmla="*/ 0 w 10542"/>
                <a:gd name="T81" fmla="*/ 0 h 482"/>
                <a:gd name="T82" fmla="*/ 0 w 10542"/>
                <a:gd name="T83" fmla="*/ 0 h 482"/>
                <a:gd name="T84" fmla="*/ 0 w 10542"/>
                <a:gd name="T85" fmla="*/ 0 h 482"/>
                <a:gd name="T86" fmla="*/ 0 w 10542"/>
                <a:gd name="T87" fmla="*/ 0 h 482"/>
                <a:gd name="T88" fmla="*/ 0 w 10542"/>
                <a:gd name="T89" fmla="*/ 0 h 482"/>
                <a:gd name="T90" fmla="*/ 0 w 10542"/>
                <a:gd name="T91" fmla="*/ 0 h 482"/>
                <a:gd name="T92" fmla="*/ 0 w 10542"/>
                <a:gd name="T93" fmla="*/ 0 h 482"/>
                <a:gd name="T94" fmla="*/ 0 w 10542"/>
                <a:gd name="T95" fmla="*/ 0 h 482"/>
                <a:gd name="T96" fmla="*/ 0 w 10542"/>
                <a:gd name="T97" fmla="*/ 0 h 482"/>
                <a:gd name="T98" fmla="*/ 0 w 10542"/>
                <a:gd name="T99" fmla="*/ 0 h 482"/>
                <a:gd name="T100" fmla="*/ 0 w 10542"/>
                <a:gd name="T101" fmla="*/ 0 h 482"/>
                <a:gd name="T102" fmla="*/ 0 w 10542"/>
                <a:gd name="T103" fmla="*/ 0 h 482"/>
                <a:gd name="T104" fmla="*/ 0 w 10542"/>
                <a:gd name="T105" fmla="*/ 0 h 482"/>
                <a:gd name="T106" fmla="*/ 0 w 10542"/>
                <a:gd name="T107" fmla="*/ 0 h 482"/>
                <a:gd name="T108" fmla="*/ 0 w 10542"/>
                <a:gd name="T109" fmla="*/ 0 h 482"/>
                <a:gd name="T110" fmla="*/ 0 w 10542"/>
                <a:gd name="T111" fmla="*/ 0 h 482"/>
                <a:gd name="T112" fmla="*/ 0 w 10542"/>
                <a:gd name="T113" fmla="*/ 0 h 482"/>
                <a:gd name="T114" fmla="*/ 0 w 10542"/>
                <a:gd name="T115" fmla="*/ 0 h 482"/>
                <a:gd name="T116" fmla="*/ 0 w 10542"/>
                <a:gd name="T117" fmla="*/ 0 h 482"/>
                <a:gd name="T118" fmla="*/ 0 w 10542"/>
                <a:gd name="T119" fmla="*/ 0 h 48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0542"/>
                <a:gd name="T181" fmla="*/ 0 h 482"/>
                <a:gd name="T182" fmla="*/ 10542 w 10542"/>
                <a:gd name="T183" fmla="*/ 482 h 48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0542" h="482">
                  <a:moveTo>
                    <a:pt x="0" y="226"/>
                  </a:moveTo>
                  <a:lnTo>
                    <a:pt x="0" y="252"/>
                  </a:lnTo>
                  <a:lnTo>
                    <a:pt x="301" y="256"/>
                  </a:lnTo>
                  <a:lnTo>
                    <a:pt x="301" y="255"/>
                  </a:lnTo>
                  <a:lnTo>
                    <a:pt x="306" y="255"/>
                  </a:lnTo>
                  <a:lnTo>
                    <a:pt x="310" y="252"/>
                  </a:lnTo>
                  <a:lnTo>
                    <a:pt x="313" y="247"/>
                  </a:lnTo>
                  <a:lnTo>
                    <a:pt x="388" y="21"/>
                  </a:lnTo>
                  <a:lnTo>
                    <a:pt x="376" y="17"/>
                  </a:lnTo>
                  <a:lnTo>
                    <a:pt x="376" y="29"/>
                  </a:lnTo>
                  <a:lnTo>
                    <a:pt x="381" y="29"/>
                  </a:lnTo>
                  <a:lnTo>
                    <a:pt x="385" y="26"/>
                  </a:lnTo>
                  <a:lnTo>
                    <a:pt x="388" y="21"/>
                  </a:lnTo>
                  <a:lnTo>
                    <a:pt x="376" y="30"/>
                  </a:lnTo>
                  <a:lnTo>
                    <a:pt x="451" y="30"/>
                  </a:lnTo>
                  <a:lnTo>
                    <a:pt x="451" y="17"/>
                  </a:lnTo>
                  <a:lnTo>
                    <a:pt x="439" y="21"/>
                  </a:lnTo>
                  <a:lnTo>
                    <a:pt x="442" y="26"/>
                  </a:lnTo>
                  <a:lnTo>
                    <a:pt x="447" y="29"/>
                  </a:lnTo>
                  <a:lnTo>
                    <a:pt x="439" y="20"/>
                  </a:lnTo>
                  <a:lnTo>
                    <a:pt x="515" y="471"/>
                  </a:lnTo>
                  <a:lnTo>
                    <a:pt x="515" y="473"/>
                  </a:lnTo>
                  <a:lnTo>
                    <a:pt x="518" y="477"/>
                  </a:lnTo>
                  <a:lnTo>
                    <a:pt x="522" y="480"/>
                  </a:lnTo>
                  <a:lnTo>
                    <a:pt x="527" y="482"/>
                  </a:lnTo>
                  <a:lnTo>
                    <a:pt x="752" y="482"/>
                  </a:lnTo>
                  <a:lnTo>
                    <a:pt x="752" y="480"/>
                  </a:lnTo>
                  <a:lnTo>
                    <a:pt x="757" y="480"/>
                  </a:lnTo>
                  <a:lnTo>
                    <a:pt x="761" y="477"/>
                  </a:lnTo>
                  <a:lnTo>
                    <a:pt x="764" y="473"/>
                  </a:lnTo>
                  <a:lnTo>
                    <a:pt x="764" y="471"/>
                  </a:lnTo>
                  <a:lnTo>
                    <a:pt x="840" y="20"/>
                  </a:lnTo>
                  <a:lnTo>
                    <a:pt x="828" y="17"/>
                  </a:lnTo>
                  <a:lnTo>
                    <a:pt x="828" y="29"/>
                  </a:lnTo>
                  <a:lnTo>
                    <a:pt x="832" y="29"/>
                  </a:lnTo>
                  <a:lnTo>
                    <a:pt x="837" y="26"/>
                  </a:lnTo>
                  <a:lnTo>
                    <a:pt x="840" y="21"/>
                  </a:lnTo>
                  <a:lnTo>
                    <a:pt x="828" y="30"/>
                  </a:lnTo>
                  <a:lnTo>
                    <a:pt x="1053" y="30"/>
                  </a:lnTo>
                  <a:lnTo>
                    <a:pt x="1053" y="17"/>
                  </a:lnTo>
                  <a:lnTo>
                    <a:pt x="1041" y="21"/>
                  </a:lnTo>
                  <a:lnTo>
                    <a:pt x="1044" y="26"/>
                  </a:lnTo>
                  <a:lnTo>
                    <a:pt x="1049" y="29"/>
                  </a:lnTo>
                  <a:lnTo>
                    <a:pt x="1041" y="20"/>
                  </a:lnTo>
                  <a:lnTo>
                    <a:pt x="1116" y="471"/>
                  </a:lnTo>
                  <a:lnTo>
                    <a:pt x="1116" y="473"/>
                  </a:lnTo>
                  <a:lnTo>
                    <a:pt x="1119" y="477"/>
                  </a:lnTo>
                  <a:lnTo>
                    <a:pt x="1124" y="480"/>
                  </a:lnTo>
                  <a:lnTo>
                    <a:pt x="1128" y="482"/>
                  </a:lnTo>
                  <a:lnTo>
                    <a:pt x="1354" y="482"/>
                  </a:lnTo>
                  <a:lnTo>
                    <a:pt x="1354" y="480"/>
                  </a:lnTo>
                  <a:lnTo>
                    <a:pt x="1359" y="480"/>
                  </a:lnTo>
                  <a:lnTo>
                    <a:pt x="1363" y="477"/>
                  </a:lnTo>
                  <a:lnTo>
                    <a:pt x="1366" y="473"/>
                  </a:lnTo>
                  <a:lnTo>
                    <a:pt x="1366" y="471"/>
                  </a:lnTo>
                  <a:lnTo>
                    <a:pt x="1441" y="20"/>
                  </a:lnTo>
                  <a:lnTo>
                    <a:pt x="1429" y="17"/>
                  </a:lnTo>
                  <a:lnTo>
                    <a:pt x="1429" y="29"/>
                  </a:lnTo>
                  <a:lnTo>
                    <a:pt x="1434" y="29"/>
                  </a:lnTo>
                  <a:lnTo>
                    <a:pt x="1438" y="26"/>
                  </a:lnTo>
                  <a:lnTo>
                    <a:pt x="1441" y="21"/>
                  </a:lnTo>
                  <a:lnTo>
                    <a:pt x="1429" y="30"/>
                  </a:lnTo>
                  <a:lnTo>
                    <a:pt x="1655" y="30"/>
                  </a:lnTo>
                  <a:lnTo>
                    <a:pt x="1655" y="17"/>
                  </a:lnTo>
                  <a:lnTo>
                    <a:pt x="1643" y="21"/>
                  </a:lnTo>
                  <a:lnTo>
                    <a:pt x="1646" y="26"/>
                  </a:lnTo>
                  <a:lnTo>
                    <a:pt x="1650" y="29"/>
                  </a:lnTo>
                  <a:lnTo>
                    <a:pt x="1643" y="20"/>
                  </a:lnTo>
                  <a:lnTo>
                    <a:pt x="1718" y="471"/>
                  </a:lnTo>
                  <a:lnTo>
                    <a:pt x="1718" y="473"/>
                  </a:lnTo>
                  <a:lnTo>
                    <a:pt x="1721" y="477"/>
                  </a:lnTo>
                  <a:lnTo>
                    <a:pt x="1726" y="480"/>
                  </a:lnTo>
                  <a:lnTo>
                    <a:pt x="1730" y="482"/>
                  </a:lnTo>
                  <a:lnTo>
                    <a:pt x="1956" y="482"/>
                  </a:lnTo>
                  <a:lnTo>
                    <a:pt x="1956" y="480"/>
                  </a:lnTo>
                  <a:lnTo>
                    <a:pt x="1960" y="480"/>
                  </a:lnTo>
                  <a:lnTo>
                    <a:pt x="1965" y="477"/>
                  </a:lnTo>
                  <a:lnTo>
                    <a:pt x="1968" y="473"/>
                  </a:lnTo>
                  <a:lnTo>
                    <a:pt x="1968" y="471"/>
                  </a:lnTo>
                  <a:lnTo>
                    <a:pt x="2043" y="20"/>
                  </a:lnTo>
                  <a:lnTo>
                    <a:pt x="2031" y="17"/>
                  </a:lnTo>
                  <a:lnTo>
                    <a:pt x="2031" y="29"/>
                  </a:lnTo>
                  <a:lnTo>
                    <a:pt x="2035" y="29"/>
                  </a:lnTo>
                  <a:lnTo>
                    <a:pt x="2040" y="26"/>
                  </a:lnTo>
                  <a:lnTo>
                    <a:pt x="2043" y="21"/>
                  </a:lnTo>
                  <a:lnTo>
                    <a:pt x="2031" y="30"/>
                  </a:lnTo>
                  <a:lnTo>
                    <a:pt x="2257" y="30"/>
                  </a:lnTo>
                  <a:lnTo>
                    <a:pt x="2257" y="17"/>
                  </a:lnTo>
                  <a:lnTo>
                    <a:pt x="2245" y="21"/>
                  </a:lnTo>
                  <a:lnTo>
                    <a:pt x="2248" y="26"/>
                  </a:lnTo>
                  <a:lnTo>
                    <a:pt x="2252" y="29"/>
                  </a:lnTo>
                  <a:lnTo>
                    <a:pt x="2245" y="20"/>
                  </a:lnTo>
                  <a:lnTo>
                    <a:pt x="2320" y="471"/>
                  </a:lnTo>
                  <a:lnTo>
                    <a:pt x="2320" y="473"/>
                  </a:lnTo>
                  <a:lnTo>
                    <a:pt x="2323" y="477"/>
                  </a:lnTo>
                  <a:lnTo>
                    <a:pt x="2327" y="480"/>
                  </a:lnTo>
                  <a:lnTo>
                    <a:pt x="2332" y="482"/>
                  </a:lnTo>
                  <a:lnTo>
                    <a:pt x="2557" y="482"/>
                  </a:lnTo>
                  <a:lnTo>
                    <a:pt x="2557" y="480"/>
                  </a:lnTo>
                  <a:lnTo>
                    <a:pt x="2562" y="480"/>
                  </a:lnTo>
                  <a:lnTo>
                    <a:pt x="2566" y="477"/>
                  </a:lnTo>
                  <a:lnTo>
                    <a:pt x="2569" y="473"/>
                  </a:lnTo>
                  <a:lnTo>
                    <a:pt x="2569" y="471"/>
                  </a:lnTo>
                  <a:lnTo>
                    <a:pt x="2645" y="20"/>
                  </a:lnTo>
                  <a:lnTo>
                    <a:pt x="2633" y="17"/>
                  </a:lnTo>
                  <a:lnTo>
                    <a:pt x="2633" y="29"/>
                  </a:lnTo>
                  <a:lnTo>
                    <a:pt x="2637" y="29"/>
                  </a:lnTo>
                  <a:lnTo>
                    <a:pt x="2642" y="26"/>
                  </a:lnTo>
                  <a:lnTo>
                    <a:pt x="2645" y="21"/>
                  </a:lnTo>
                  <a:lnTo>
                    <a:pt x="2633" y="30"/>
                  </a:lnTo>
                  <a:lnTo>
                    <a:pt x="2858" y="30"/>
                  </a:lnTo>
                  <a:lnTo>
                    <a:pt x="2858" y="17"/>
                  </a:lnTo>
                  <a:lnTo>
                    <a:pt x="2846" y="21"/>
                  </a:lnTo>
                  <a:lnTo>
                    <a:pt x="2849" y="26"/>
                  </a:lnTo>
                  <a:lnTo>
                    <a:pt x="2854" y="29"/>
                  </a:lnTo>
                  <a:lnTo>
                    <a:pt x="2846" y="20"/>
                  </a:lnTo>
                  <a:lnTo>
                    <a:pt x="2921" y="471"/>
                  </a:lnTo>
                  <a:lnTo>
                    <a:pt x="2921" y="473"/>
                  </a:lnTo>
                  <a:lnTo>
                    <a:pt x="2924" y="477"/>
                  </a:lnTo>
                  <a:lnTo>
                    <a:pt x="2929" y="480"/>
                  </a:lnTo>
                  <a:lnTo>
                    <a:pt x="2933" y="482"/>
                  </a:lnTo>
                  <a:lnTo>
                    <a:pt x="3009" y="482"/>
                  </a:lnTo>
                  <a:lnTo>
                    <a:pt x="3009" y="480"/>
                  </a:lnTo>
                  <a:lnTo>
                    <a:pt x="3013" y="480"/>
                  </a:lnTo>
                  <a:lnTo>
                    <a:pt x="3018" y="477"/>
                  </a:lnTo>
                  <a:lnTo>
                    <a:pt x="3021" y="473"/>
                  </a:lnTo>
                  <a:lnTo>
                    <a:pt x="3021" y="471"/>
                  </a:lnTo>
                  <a:lnTo>
                    <a:pt x="3096" y="20"/>
                  </a:lnTo>
                  <a:lnTo>
                    <a:pt x="3084" y="17"/>
                  </a:lnTo>
                  <a:lnTo>
                    <a:pt x="3084" y="29"/>
                  </a:lnTo>
                  <a:lnTo>
                    <a:pt x="3088" y="29"/>
                  </a:lnTo>
                  <a:lnTo>
                    <a:pt x="3093" y="26"/>
                  </a:lnTo>
                  <a:lnTo>
                    <a:pt x="3096" y="21"/>
                  </a:lnTo>
                  <a:lnTo>
                    <a:pt x="3084" y="30"/>
                  </a:lnTo>
                  <a:lnTo>
                    <a:pt x="3310" y="30"/>
                  </a:lnTo>
                  <a:lnTo>
                    <a:pt x="3310" y="17"/>
                  </a:lnTo>
                  <a:lnTo>
                    <a:pt x="3297" y="21"/>
                  </a:lnTo>
                  <a:lnTo>
                    <a:pt x="3300" y="26"/>
                  </a:lnTo>
                  <a:lnTo>
                    <a:pt x="3305" y="29"/>
                  </a:lnTo>
                  <a:lnTo>
                    <a:pt x="3297" y="20"/>
                  </a:lnTo>
                  <a:lnTo>
                    <a:pt x="3373" y="471"/>
                  </a:lnTo>
                  <a:lnTo>
                    <a:pt x="3373" y="473"/>
                  </a:lnTo>
                  <a:lnTo>
                    <a:pt x="3376" y="477"/>
                  </a:lnTo>
                  <a:lnTo>
                    <a:pt x="3380" y="480"/>
                  </a:lnTo>
                  <a:lnTo>
                    <a:pt x="3385" y="482"/>
                  </a:lnTo>
                  <a:lnTo>
                    <a:pt x="3610" y="482"/>
                  </a:lnTo>
                  <a:lnTo>
                    <a:pt x="3610" y="480"/>
                  </a:lnTo>
                  <a:lnTo>
                    <a:pt x="3615" y="480"/>
                  </a:lnTo>
                  <a:lnTo>
                    <a:pt x="3619" y="477"/>
                  </a:lnTo>
                  <a:lnTo>
                    <a:pt x="3622" y="473"/>
                  </a:lnTo>
                  <a:lnTo>
                    <a:pt x="3622" y="471"/>
                  </a:lnTo>
                  <a:lnTo>
                    <a:pt x="3698" y="20"/>
                  </a:lnTo>
                  <a:lnTo>
                    <a:pt x="3686" y="17"/>
                  </a:lnTo>
                  <a:lnTo>
                    <a:pt x="3686" y="29"/>
                  </a:lnTo>
                  <a:lnTo>
                    <a:pt x="3690" y="29"/>
                  </a:lnTo>
                  <a:lnTo>
                    <a:pt x="3695" y="26"/>
                  </a:lnTo>
                  <a:lnTo>
                    <a:pt x="3698" y="21"/>
                  </a:lnTo>
                  <a:lnTo>
                    <a:pt x="3686" y="30"/>
                  </a:lnTo>
                  <a:lnTo>
                    <a:pt x="3761" y="30"/>
                  </a:lnTo>
                  <a:lnTo>
                    <a:pt x="3761" y="17"/>
                  </a:lnTo>
                  <a:lnTo>
                    <a:pt x="3749" y="21"/>
                  </a:lnTo>
                  <a:lnTo>
                    <a:pt x="3752" y="26"/>
                  </a:lnTo>
                  <a:lnTo>
                    <a:pt x="3756" y="29"/>
                  </a:lnTo>
                  <a:lnTo>
                    <a:pt x="3749" y="20"/>
                  </a:lnTo>
                  <a:lnTo>
                    <a:pt x="3824" y="471"/>
                  </a:lnTo>
                  <a:lnTo>
                    <a:pt x="3824" y="473"/>
                  </a:lnTo>
                  <a:lnTo>
                    <a:pt x="3827" y="477"/>
                  </a:lnTo>
                  <a:lnTo>
                    <a:pt x="3831" y="480"/>
                  </a:lnTo>
                  <a:lnTo>
                    <a:pt x="3836" y="482"/>
                  </a:lnTo>
                  <a:lnTo>
                    <a:pt x="4062" y="482"/>
                  </a:lnTo>
                  <a:lnTo>
                    <a:pt x="4062" y="480"/>
                  </a:lnTo>
                  <a:lnTo>
                    <a:pt x="4066" y="480"/>
                  </a:lnTo>
                  <a:lnTo>
                    <a:pt x="4071" y="477"/>
                  </a:lnTo>
                  <a:lnTo>
                    <a:pt x="4074" y="473"/>
                  </a:lnTo>
                  <a:lnTo>
                    <a:pt x="4074" y="471"/>
                  </a:lnTo>
                  <a:lnTo>
                    <a:pt x="4149" y="20"/>
                  </a:lnTo>
                  <a:lnTo>
                    <a:pt x="4137" y="17"/>
                  </a:lnTo>
                  <a:lnTo>
                    <a:pt x="4137" y="29"/>
                  </a:lnTo>
                  <a:lnTo>
                    <a:pt x="4141" y="29"/>
                  </a:lnTo>
                  <a:lnTo>
                    <a:pt x="4146" y="26"/>
                  </a:lnTo>
                  <a:lnTo>
                    <a:pt x="4149" y="21"/>
                  </a:lnTo>
                  <a:lnTo>
                    <a:pt x="4137" y="30"/>
                  </a:lnTo>
                  <a:lnTo>
                    <a:pt x="4212" y="30"/>
                  </a:lnTo>
                  <a:lnTo>
                    <a:pt x="4212" y="17"/>
                  </a:lnTo>
                  <a:lnTo>
                    <a:pt x="4200" y="21"/>
                  </a:lnTo>
                  <a:lnTo>
                    <a:pt x="4203" y="26"/>
                  </a:lnTo>
                  <a:lnTo>
                    <a:pt x="4208" y="29"/>
                  </a:lnTo>
                  <a:lnTo>
                    <a:pt x="4200" y="20"/>
                  </a:lnTo>
                  <a:lnTo>
                    <a:pt x="4275" y="471"/>
                  </a:lnTo>
                  <a:lnTo>
                    <a:pt x="4275" y="473"/>
                  </a:lnTo>
                  <a:lnTo>
                    <a:pt x="4278" y="477"/>
                  </a:lnTo>
                  <a:lnTo>
                    <a:pt x="4283" y="480"/>
                  </a:lnTo>
                  <a:lnTo>
                    <a:pt x="4287" y="482"/>
                  </a:lnTo>
                  <a:lnTo>
                    <a:pt x="4513" y="482"/>
                  </a:lnTo>
                  <a:lnTo>
                    <a:pt x="4513" y="480"/>
                  </a:lnTo>
                  <a:lnTo>
                    <a:pt x="4517" y="480"/>
                  </a:lnTo>
                  <a:lnTo>
                    <a:pt x="4522" y="477"/>
                  </a:lnTo>
                  <a:lnTo>
                    <a:pt x="4525" y="473"/>
                  </a:lnTo>
                  <a:lnTo>
                    <a:pt x="4525" y="471"/>
                  </a:lnTo>
                  <a:lnTo>
                    <a:pt x="4600" y="20"/>
                  </a:lnTo>
                  <a:lnTo>
                    <a:pt x="4588" y="17"/>
                  </a:lnTo>
                  <a:lnTo>
                    <a:pt x="4588" y="29"/>
                  </a:lnTo>
                  <a:lnTo>
                    <a:pt x="4593" y="29"/>
                  </a:lnTo>
                  <a:lnTo>
                    <a:pt x="4597" y="26"/>
                  </a:lnTo>
                  <a:lnTo>
                    <a:pt x="4600" y="21"/>
                  </a:lnTo>
                  <a:lnTo>
                    <a:pt x="4588" y="30"/>
                  </a:lnTo>
                  <a:lnTo>
                    <a:pt x="4814" y="30"/>
                  </a:lnTo>
                  <a:lnTo>
                    <a:pt x="4814" y="17"/>
                  </a:lnTo>
                  <a:lnTo>
                    <a:pt x="4802" y="21"/>
                  </a:lnTo>
                  <a:lnTo>
                    <a:pt x="4805" y="26"/>
                  </a:lnTo>
                  <a:lnTo>
                    <a:pt x="4809" y="29"/>
                  </a:lnTo>
                  <a:lnTo>
                    <a:pt x="4802" y="20"/>
                  </a:lnTo>
                  <a:lnTo>
                    <a:pt x="4877" y="471"/>
                  </a:lnTo>
                  <a:lnTo>
                    <a:pt x="4877" y="473"/>
                  </a:lnTo>
                  <a:lnTo>
                    <a:pt x="4880" y="477"/>
                  </a:lnTo>
                  <a:lnTo>
                    <a:pt x="4884" y="480"/>
                  </a:lnTo>
                  <a:lnTo>
                    <a:pt x="4889" y="482"/>
                  </a:lnTo>
                  <a:lnTo>
                    <a:pt x="4964" y="482"/>
                  </a:lnTo>
                  <a:lnTo>
                    <a:pt x="4964" y="480"/>
                  </a:lnTo>
                  <a:lnTo>
                    <a:pt x="4969" y="480"/>
                  </a:lnTo>
                  <a:lnTo>
                    <a:pt x="4973" y="477"/>
                  </a:lnTo>
                  <a:lnTo>
                    <a:pt x="4976" y="473"/>
                  </a:lnTo>
                  <a:lnTo>
                    <a:pt x="4976" y="471"/>
                  </a:lnTo>
                  <a:lnTo>
                    <a:pt x="5051" y="20"/>
                  </a:lnTo>
                  <a:lnTo>
                    <a:pt x="5039" y="17"/>
                  </a:lnTo>
                  <a:lnTo>
                    <a:pt x="5039" y="29"/>
                  </a:lnTo>
                  <a:lnTo>
                    <a:pt x="5044" y="29"/>
                  </a:lnTo>
                  <a:lnTo>
                    <a:pt x="5048" y="26"/>
                  </a:lnTo>
                  <a:lnTo>
                    <a:pt x="5051" y="21"/>
                  </a:lnTo>
                  <a:lnTo>
                    <a:pt x="5039" y="30"/>
                  </a:lnTo>
                  <a:lnTo>
                    <a:pt x="5115" y="30"/>
                  </a:lnTo>
                  <a:lnTo>
                    <a:pt x="5115" y="17"/>
                  </a:lnTo>
                  <a:lnTo>
                    <a:pt x="5103" y="21"/>
                  </a:lnTo>
                  <a:lnTo>
                    <a:pt x="5106" y="26"/>
                  </a:lnTo>
                  <a:lnTo>
                    <a:pt x="5110" y="29"/>
                  </a:lnTo>
                  <a:lnTo>
                    <a:pt x="5103" y="20"/>
                  </a:lnTo>
                  <a:lnTo>
                    <a:pt x="5178" y="471"/>
                  </a:lnTo>
                  <a:lnTo>
                    <a:pt x="5178" y="473"/>
                  </a:lnTo>
                  <a:lnTo>
                    <a:pt x="5181" y="477"/>
                  </a:lnTo>
                  <a:lnTo>
                    <a:pt x="5185" y="480"/>
                  </a:lnTo>
                  <a:lnTo>
                    <a:pt x="5190" y="482"/>
                  </a:lnTo>
                  <a:lnTo>
                    <a:pt x="5265" y="482"/>
                  </a:lnTo>
                  <a:lnTo>
                    <a:pt x="5265" y="480"/>
                  </a:lnTo>
                  <a:lnTo>
                    <a:pt x="5270" y="480"/>
                  </a:lnTo>
                  <a:lnTo>
                    <a:pt x="5274" y="477"/>
                  </a:lnTo>
                  <a:lnTo>
                    <a:pt x="5277" y="473"/>
                  </a:lnTo>
                  <a:lnTo>
                    <a:pt x="5277" y="471"/>
                  </a:lnTo>
                  <a:lnTo>
                    <a:pt x="5352" y="20"/>
                  </a:lnTo>
                  <a:lnTo>
                    <a:pt x="5340" y="17"/>
                  </a:lnTo>
                  <a:lnTo>
                    <a:pt x="5340" y="29"/>
                  </a:lnTo>
                  <a:lnTo>
                    <a:pt x="5345" y="29"/>
                  </a:lnTo>
                  <a:lnTo>
                    <a:pt x="5349" y="26"/>
                  </a:lnTo>
                  <a:lnTo>
                    <a:pt x="5352" y="21"/>
                  </a:lnTo>
                  <a:lnTo>
                    <a:pt x="5340" y="30"/>
                  </a:lnTo>
                  <a:lnTo>
                    <a:pt x="5415" y="30"/>
                  </a:lnTo>
                  <a:lnTo>
                    <a:pt x="5415" y="17"/>
                  </a:lnTo>
                  <a:lnTo>
                    <a:pt x="5403" y="21"/>
                  </a:lnTo>
                  <a:lnTo>
                    <a:pt x="5406" y="26"/>
                  </a:lnTo>
                  <a:lnTo>
                    <a:pt x="5411" y="29"/>
                  </a:lnTo>
                  <a:lnTo>
                    <a:pt x="5403" y="20"/>
                  </a:lnTo>
                  <a:lnTo>
                    <a:pt x="5479" y="471"/>
                  </a:lnTo>
                  <a:lnTo>
                    <a:pt x="5479" y="473"/>
                  </a:lnTo>
                  <a:lnTo>
                    <a:pt x="5482" y="477"/>
                  </a:lnTo>
                  <a:lnTo>
                    <a:pt x="5486" y="480"/>
                  </a:lnTo>
                  <a:lnTo>
                    <a:pt x="5491" y="482"/>
                  </a:lnTo>
                  <a:lnTo>
                    <a:pt x="5566" y="482"/>
                  </a:lnTo>
                  <a:lnTo>
                    <a:pt x="5566" y="480"/>
                  </a:lnTo>
                  <a:lnTo>
                    <a:pt x="5570" y="480"/>
                  </a:lnTo>
                  <a:lnTo>
                    <a:pt x="5575" y="477"/>
                  </a:lnTo>
                  <a:lnTo>
                    <a:pt x="5578" y="473"/>
                  </a:lnTo>
                  <a:lnTo>
                    <a:pt x="5578" y="471"/>
                  </a:lnTo>
                  <a:lnTo>
                    <a:pt x="5653" y="20"/>
                  </a:lnTo>
                  <a:lnTo>
                    <a:pt x="5641" y="17"/>
                  </a:lnTo>
                  <a:lnTo>
                    <a:pt x="5641" y="29"/>
                  </a:lnTo>
                  <a:lnTo>
                    <a:pt x="5646" y="29"/>
                  </a:lnTo>
                  <a:lnTo>
                    <a:pt x="5650" y="26"/>
                  </a:lnTo>
                  <a:lnTo>
                    <a:pt x="5653" y="21"/>
                  </a:lnTo>
                  <a:lnTo>
                    <a:pt x="5641" y="30"/>
                  </a:lnTo>
                  <a:lnTo>
                    <a:pt x="5716" y="30"/>
                  </a:lnTo>
                  <a:lnTo>
                    <a:pt x="5716" y="17"/>
                  </a:lnTo>
                  <a:lnTo>
                    <a:pt x="5704" y="21"/>
                  </a:lnTo>
                  <a:lnTo>
                    <a:pt x="5707" y="26"/>
                  </a:lnTo>
                  <a:lnTo>
                    <a:pt x="5712" y="29"/>
                  </a:lnTo>
                  <a:lnTo>
                    <a:pt x="5704" y="20"/>
                  </a:lnTo>
                  <a:lnTo>
                    <a:pt x="5779" y="471"/>
                  </a:lnTo>
                  <a:lnTo>
                    <a:pt x="5779" y="473"/>
                  </a:lnTo>
                  <a:lnTo>
                    <a:pt x="5782" y="477"/>
                  </a:lnTo>
                  <a:lnTo>
                    <a:pt x="5787" y="480"/>
                  </a:lnTo>
                  <a:lnTo>
                    <a:pt x="5791" y="482"/>
                  </a:lnTo>
                  <a:lnTo>
                    <a:pt x="5867" y="482"/>
                  </a:lnTo>
                  <a:lnTo>
                    <a:pt x="5867" y="480"/>
                  </a:lnTo>
                  <a:lnTo>
                    <a:pt x="5871" y="480"/>
                  </a:lnTo>
                  <a:lnTo>
                    <a:pt x="5876" y="477"/>
                  </a:lnTo>
                  <a:lnTo>
                    <a:pt x="5879" y="473"/>
                  </a:lnTo>
                  <a:lnTo>
                    <a:pt x="5879" y="471"/>
                  </a:lnTo>
                  <a:lnTo>
                    <a:pt x="5954" y="20"/>
                  </a:lnTo>
                  <a:lnTo>
                    <a:pt x="5942" y="17"/>
                  </a:lnTo>
                  <a:lnTo>
                    <a:pt x="5942" y="29"/>
                  </a:lnTo>
                  <a:lnTo>
                    <a:pt x="5946" y="29"/>
                  </a:lnTo>
                  <a:lnTo>
                    <a:pt x="5951" y="26"/>
                  </a:lnTo>
                  <a:lnTo>
                    <a:pt x="5954" y="21"/>
                  </a:lnTo>
                  <a:lnTo>
                    <a:pt x="5942" y="30"/>
                  </a:lnTo>
                  <a:lnTo>
                    <a:pt x="6168" y="30"/>
                  </a:lnTo>
                  <a:lnTo>
                    <a:pt x="6168" y="17"/>
                  </a:lnTo>
                  <a:lnTo>
                    <a:pt x="6156" y="21"/>
                  </a:lnTo>
                  <a:lnTo>
                    <a:pt x="6159" y="26"/>
                  </a:lnTo>
                  <a:lnTo>
                    <a:pt x="6163" y="29"/>
                  </a:lnTo>
                  <a:lnTo>
                    <a:pt x="6156" y="20"/>
                  </a:lnTo>
                  <a:lnTo>
                    <a:pt x="6231" y="471"/>
                  </a:lnTo>
                  <a:lnTo>
                    <a:pt x="6231" y="473"/>
                  </a:lnTo>
                  <a:lnTo>
                    <a:pt x="6234" y="477"/>
                  </a:lnTo>
                  <a:lnTo>
                    <a:pt x="6238" y="480"/>
                  </a:lnTo>
                  <a:lnTo>
                    <a:pt x="6243" y="482"/>
                  </a:lnTo>
                  <a:lnTo>
                    <a:pt x="6468" y="482"/>
                  </a:lnTo>
                  <a:lnTo>
                    <a:pt x="6468" y="480"/>
                  </a:lnTo>
                  <a:lnTo>
                    <a:pt x="6473" y="480"/>
                  </a:lnTo>
                  <a:lnTo>
                    <a:pt x="6477" y="477"/>
                  </a:lnTo>
                  <a:lnTo>
                    <a:pt x="6480" y="473"/>
                  </a:lnTo>
                  <a:lnTo>
                    <a:pt x="6480" y="471"/>
                  </a:lnTo>
                  <a:lnTo>
                    <a:pt x="6556" y="20"/>
                  </a:lnTo>
                  <a:lnTo>
                    <a:pt x="6544" y="17"/>
                  </a:lnTo>
                  <a:lnTo>
                    <a:pt x="6548" y="29"/>
                  </a:lnTo>
                  <a:lnTo>
                    <a:pt x="6553" y="26"/>
                  </a:lnTo>
                  <a:lnTo>
                    <a:pt x="6556" y="21"/>
                  </a:lnTo>
                  <a:lnTo>
                    <a:pt x="6544" y="30"/>
                  </a:lnTo>
                  <a:lnTo>
                    <a:pt x="6769" y="26"/>
                  </a:lnTo>
                  <a:lnTo>
                    <a:pt x="6769" y="12"/>
                  </a:lnTo>
                  <a:lnTo>
                    <a:pt x="6757" y="17"/>
                  </a:lnTo>
                  <a:lnTo>
                    <a:pt x="6760" y="21"/>
                  </a:lnTo>
                  <a:lnTo>
                    <a:pt x="6765" y="24"/>
                  </a:lnTo>
                  <a:lnTo>
                    <a:pt x="6769" y="24"/>
                  </a:lnTo>
                  <a:lnTo>
                    <a:pt x="6757" y="15"/>
                  </a:lnTo>
                  <a:lnTo>
                    <a:pt x="6832" y="467"/>
                  </a:lnTo>
                  <a:lnTo>
                    <a:pt x="6832" y="468"/>
                  </a:lnTo>
                  <a:lnTo>
                    <a:pt x="6835" y="473"/>
                  </a:lnTo>
                  <a:lnTo>
                    <a:pt x="6840" y="476"/>
                  </a:lnTo>
                  <a:lnTo>
                    <a:pt x="6844" y="477"/>
                  </a:lnTo>
                  <a:lnTo>
                    <a:pt x="7070" y="477"/>
                  </a:lnTo>
                  <a:lnTo>
                    <a:pt x="7070" y="476"/>
                  </a:lnTo>
                  <a:lnTo>
                    <a:pt x="7075" y="476"/>
                  </a:lnTo>
                  <a:lnTo>
                    <a:pt x="7079" y="473"/>
                  </a:lnTo>
                  <a:lnTo>
                    <a:pt x="7082" y="468"/>
                  </a:lnTo>
                  <a:lnTo>
                    <a:pt x="7082" y="467"/>
                  </a:lnTo>
                  <a:lnTo>
                    <a:pt x="7157" y="15"/>
                  </a:lnTo>
                  <a:lnTo>
                    <a:pt x="7145" y="12"/>
                  </a:lnTo>
                  <a:lnTo>
                    <a:pt x="7145" y="24"/>
                  </a:lnTo>
                  <a:lnTo>
                    <a:pt x="7150" y="24"/>
                  </a:lnTo>
                  <a:lnTo>
                    <a:pt x="7154" y="21"/>
                  </a:lnTo>
                  <a:lnTo>
                    <a:pt x="7157" y="17"/>
                  </a:lnTo>
                  <a:lnTo>
                    <a:pt x="7145" y="26"/>
                  </a:lnTo>
                  <a:lnTo>
                    <a:pt x="7220" y="26"/>
                  </a:lnTo>
                  <a:lnTo>
                    <a:pt x="7220" y="12"/>
                  </a:lnTo>
                  <a:lnTo>
                    <a:pt x="7208" y="17"/>
                  </a:lnTo>
                  <a:lnTo>
                    <a:pt x="7211" y="21"/>
                  </a:lnTo>
                  <a:lnTo>
                    <a:pt x="7216" y="24"/>
                  </a:lnTo>
                  <a:lnTo>
                    <a:pt x="7208" y="15"/>
                  </a:lnTo>
                  <a:lnTo>
                    <a:pt x="7284" y="467"/>
                  </a:lnTo>
                  <a:lnTo>
                    <a:pt x="7284" y="468"/>
                  </a:lnTo>
                  <a:lnTo>
                    <a:pt x="7287" y="473"/>
                  </a:lnTo>
                  <a:lnTo>
                    <a:pt x="7291" y="476"/>
                  </a:lnTo>
                  <a:lnTo>
                    <a:pt x="7296" y="477"/>
                  </a:lnTo>
                  <a:lnTo>
                    <a:pt x="7371" y="477"/>
                  </a:lnTo>
                  <a:lnTo>
                    <a:pt x="7371" y="476"/>
                  </a:lnTo>
                  <a:lnTo>
                    <a:pt x="7375" y="476"/>
                  </a:lnTo>
                  <a:lnTo>
                    <a:pt x="7380" y="473"/>
                  </a:lnTo>
                  <a:lnTo>
                    <a:pt x="7383" y="468"/>
                  </a:lnTo>
                  <a:lnTo>
                    <a:pt x="7383" y="467"/>
                  </a:lnTo>
                  <a:lnTo>
                    <a:pt x="7458" y="15"/>
                  </a:lnTo>
                  <a:lnTo>
                    <a:pt x="7446" y="12"/>
                  </a:lnTo>
                  <a:lnTo>
                    <a:pt x="7446" y="24"/>
                  </a:lnTo>
                  <a:lnTo>
                    <a:pt x="7451" y="24"/>
                  </a:lnTo>
                  <a:lnTo>
                    <a:pt x="7455" y="21"/>
                  </a:lnTo>
                  <a:lnTo>
                    <a:pt x="7458" y="17"/>
                  </a:lnTo>
                  <a:lnTo>
                    <a:pt x="7446" y="26"/>
                  </a:lnTo>
                  <a:lnTo>
                    <a:pt x="7672" y="26"/>
                  </a:lnTo>
                  <a:lnTo>
                    <a:pt x="7672" y="12"/>
                  </a:lnTo>
                  <a:lnTo>
                    <a:pt x="7660" y="17"/>
                  </a:lnTo>
                  <a:lnTo>
                    <a:pt x="7663" y="21"/>
                  </a:lnTo>
                  <a:lnTo>
                    <a:pt x="7667" y="24"/>
                  </a:lnTo>
                  <a:lnTo>
                    <a:pt x="7660" y="15"/>
                  </a:lnTo>
                  <a:lnTo>
                    <a:pt x="7735" y="467"/>
                  </a:lnTo>
                  <a:lnTo>
                    <a:pt x="7735" y="468"/>
                  </a:lnTo>
                  <a:lnTo>
                    <a:pt x="7738" y="473"/>
                  </a:lnTo>
                  <a:lnTo>
                    <a:pt x="7742" y="476"/>
                  </a:lnTo>
                  <a:lnTo>
                    <a:pt x="7747" y="477"/>
                  </a:lnTo>
                  <a:lnTo>
                    <a:pt x="7822" y="477"/>
                  </a:lnTo>
                  <a:lnTo>
                    <a:pt x="7822" y="476"/>
                  </a:lnTo>
                  <a:lnTo>
                    <a:pt x="7827" y="476"/>
                  </a:lnTo>
                  <a:lnTo>
                    <a:pt x="7831" y="473"/>
                  </a:lnTo>
                  <a:lnTo>
                    <a:pt x="7834" y="468"/>
                  </a:lnTo>
                  <a:lnTo>
                    <a:pt x="7834" y="467"/>
                  </a:lnTo>
                  <a:lnTo>
                    <a:pt x="7909" y="15"/>
                  </a:lnTo>
                  <a:lnTo>
                    <a:pt x="7897" y="12"/>
                  </a:lnTo>
                  <a:lnTo>
                    <a:pt x="7897" y="24"/>
                  </a:lnTo>
                  <a:lnTo>
                    <a:pt x="7902" y="24"/>
                  </a:lnTo>
                  <a:lnTo>
                    <a:pt x="7906" y="21"/>
                  </a:lnTo>
                  <a:lnTo>
                    <a:pt x="7909" y="17"/>
                  </a:lnTo>
                  <a:lnTo>
                    <a:pt x="7897" y="26"/>
                  </a:lnTo>
                  <a:lnTo>
                    <a:pt x="8123" y="26"/>
                  </a:lnTo>
                  <a:lnTo>
                    <a:pt x="8123" y="12"/>
                  </a:lnTo>
                  <a:lnTo>
                    <a:pt x="8111" y="17"/>
                  </a:lnTo>
                  <a:lnTo>
                    <a:pt x="8114" y="21"/>
                  </a:lnTo>
                  <a:lnTo>
                    <a:pt x="8119" y="24"/>
                  </a:lnTo>
                  <a:lnTo>
                    <a:pt x="8111" y="15"/>
                  </a:lnTo>
                  <a:lnTo>
                    <a:pt x="8186" y="467"/>
                  </a:lnTo>
                  <a:lnTo>
                    <a:pt x="8186" y="468"/>
                  </a:lnTo>
                  <a:lnTo>
                    <a:pt x="8189" y="473"/>
                  </a:lnTo>
                  <a:lnTo>
                    <a:pt x="8194" y="476"/>
                  </a:lnTo>
                  <a:lnTo>
                    <a:pt x="8198" y="477"/>
                  </a:lnTo>
                  <a:lnTo>
                    <a:pt x="8424" y="477"/>
                  </a:lnTo>
                  <a:lnTo>
                    <a:pt x="8424" y="476"/>
                  </a:lnTo>
                  <a:lnTo>
                    <a:pt x="8428" y="476"/>
                  </a:lnTo>
                  <a:lnTo>
                    <a:pt x="8433" y="473"/>
                  </a:lnTo>
                  <a:lnTo>
                    <a:pt x="8436" y="468"/>
                  </a:lnTo>
                  <a:lnTo>
                    <a:pt x="8436" y="467"/>
                  </a:lnTo>
                  <a:lnTo>
                    <a:pt x="8511" y="15"/>
                  </a:lnTo>
                  <a:lnTo>
                    <a:pt x="8499" y="12"/>
                  </a:lnTo>
                  <a:lnTo>
                    <a:pt x="8499" y="24"/>
                  </a:lnTo>
                  <a:lnTo>
                    <a:pt x="8504" y="24"/>
                  </a:lnTo>
                  <a:lnTo>
                    <a:pt x="8508" y="21"/>
                  </a:lnTo>
                  <a:lnTo>
                    <a:pt x="8511" y="17"/>
                  </a:lnTo>
                  <a:lnTo>
                    <a:pt x="8499" y="26"/>
                  </a:lnTo>
                  <a:lnTo>
                    <a:pt x="8725" y="26"/>
                  </a:lnTo>
                  <a:lnTo>
                    <a:pt x="8725" y="12"/>
                  </a:lnTo>
                  <a:lnTo>
                    <a:pt x="8713" y="17"/>
                  </a:lnTo>
                  <a:lnTo>
                    <a:pt x="8716" y="21"/>
                  </a:lnTo>
                  <a:lnTo>
                    <a:pt x="8720" y="24"/>
                  </a:lnTo>
                  <a:lnTo>
                    <a:pt x="8713" y="15"/>
                  </a:lnTo>
                  <a:lnTo>
                    <a:pt x="8788" y="467"/>
                  </a:lnTo>
                  <a:lnTo>
                    <a:pt x="8788" y="468"/>
                  </a:lnTo>
                  <a:lnTo>
                    <a:pt x="8791" y="473"/>
                  </a:lnTo>
                  <a:lnTo>
                    <a:pt x="8795" y="476"/>
                  </a:lnTo>
                  <a:lnTo>
                    <a:pt x="8800" y="477"/>
                  </a:lnTo>
                  <a:lnTo>
                    <a:pt x="9026" y="477"/>
                  </a:lnTo>
                  <a:lnTo>
                    <a:pt x="9026" y="476"/>
                  </a:lnTo>
                  <a:lnTo>
                    <a:pt x="9030" y="476"/>
                  </a:lnTo>
                  <a:lnTo>
                    <a:pt x="9035" y="473"/>
                  </a:lnTo>
                  <a:lnTo>
                    <a:pt x="9038" y="468"/>
                  </a:lnTo>
                  <a:lnTo>
                    <a:pt x="9038" y="467"/>
                  </a:lnTo>
                  <a:lnTo>
                    <a:pt x="9113" y="15"/>
                  </a:lnTo>
                  <a:lnTo>
                    <a:pt x="9101" y="12"/>
                  </a:lnTo>
                  <a:lnTo>
                    <a:pt x="9101" y="24"/>
                  </a:lnTo>
                  <a:lnTo>
                    <a:pt x="9105" y="24"/>
                  </a:lnTo>
                  <a:lnTo>
                    <a:pt x="9110" y="21"/>
                  </a:lnTo>
                  <a:lnTo>
                    <a:pt x="9113" y="17"/>
                  </a:lnTo>
                  <a:lnTo>
                    <a:pt x="9101" y="26"/>
                  </a:lnTo>
                  <a:lnTo>
                    <a:pt x="9176" y="26"/>
                  </a:lnTo>
                  <a:lnTo>
                    <a:pt x="9176" y="12"/>
                  </a:lnTo>
                  <a:lnTo>
                    <a:pt x="9164" y="17"/>
                  </a:lnTo>
                  <a:lnTo>
                    <a:pt x="9167" y="21"/>
                  </a:lnTo>
                  <a:lnTo>
                    <a:pt x="9171" y="24"/>
                  </a:lnTo>
                  <a:lnTo>
                    <a:pt x="9164" y="15"/>
                  </a:lnTo>
                  <a:lnTo>
                    <a:pt x="9239" y="467"/>
                  </a:lnTo>
                  <a:lnTo>
                    <a:pt x="9239" y="468"/>
                  </a:lnTo>
                  <a:lnTo>
                    <a:pt x="9242" y="473"/>
                  </a:lnTo>
                  <a:lnTo>
                    <a:pt x="9247" y="476"/>
                  </a:lnTo>
                  <a:lnTo>
                    <a:pt x="9251" y="477"/>
                  </a:lnTo>
                  <a:lnTo>
                    <a:pt x="9477" y="477"/>
                  </a:lnTo>
                  <a:lnTo>
                    <a:pt x="9477" y="476"/>
                  </a:lnTo>
                  <a:lnTo>
                    <a:pt x="9481" y="476"/>
                  </a:lnTo>
                  <a:lnTo>
                    <a:pt x="9486" y="473"/>
                  </a:lnTo>
                  <a:lnTo>
                    <a:pt x="9489" y="468"/>
                  </a:lnTo>
                  <a:lnTo>
                    <a:pt x="9489" y="467"/>
                  </a:lnTo>
                  <a:lnTo>
                    <a:pt x="9564" y="15"/>
                  </a:lnTo>
                  <a:lnTo>
                    <a:pt x="9552" y="12"/>
                  </a:lnTo>
                  <a:lnTo>
                    <a:pt x="9552" y="24"/>
                  </a:lnTo>
                  <a:lnTo>
                    <a:pt x="9557" y="24"/>
                  </a:lnTo>
                  <a:lnTo>
                    <a:pt x="9561" y="21"/>
                  </a:lnTo>
                  <a:lnTo>
                    <a:pt x="9564" y="17"/>
                  </a:lnTo>
                  <a:lnTo>
                    <a:pt x="9552" y="26"/>
                  </a:lnTo>
                  <a:lnTo>
                    <a:pt x="9778" y="26"/>
                  </a:lnTo>
                  <a:lnTo>
                    <a:pt x="9778" y="12"/>
                  </a:lnTo>
                  <a:lnTo>
                    <a:pt x="9766" y="17"/>
                  </a:lnTo>
                  <a:lnTo>
                    <a:pt x="9769" y="21"/>
                  </a:lnTo>
                  <a:lnTo>
                    <a:pt x="9773" y="24"/>
                  </a:lnTo>
                  <a:lnTo>
                    <a:pt x="9766" y="15"/>
                  </a:lnTo>
                  <a:lnTo>
                    <a:pt x="9841" y="467"/>
                  </a:lnTo>
                  <a:lnTo>
                    <a:pt x="9841" y="468"/>
                  </a:lnTo>
                  <a:lnTo>
                    <a:pt x="9844" y="473"/>
                  </a:lnTo>
                  <a:lnTo>
                    <a:pt x="9848" y="476"/>
                  </a:lnTo>
                  <a:lnTo>
                    <a:pt x="9853" y="477"/>
                  </a:lnTo>
                  <a:lnTo>
                    <a:pt x="9928" y="477"/>
                  </a:lnTo>
                  <a:lnTo>
                    <a:pt x="9928" y="476"/>
                  </a:lnTo>
                  <a:lnTo>
                    <a:pt x="9933" y="476"/>
                  </a:lnTo>
                  <a:lnTo>
                    <a:pt x="9937" y="473"/>
                  </a:lnTo>
                  <a:lnTo>
                    <a:pt x="9940" y="468"/>
                  </a:lnTo>
                  <a:lnTo>
                    <a:pt x="10015" y="243"/>
                  </a:lnTo>
                  <a:lnTo>
                    <a:pt x="10003" y="238"/>
                  </a:lnTo>
                  <a:lnTo>
                    <a:pt x="10003" y="250"/>
                  </a:lnTo>
                  <a:lnTo>
                    <a:pt x="10008" y="250"/>
                  </a:lnTo>
                  <a:lnTo>
                    <a:pt x="10012" y="247"/>
                  </a:lnTo>
                  <a:lnTo>
                    <a:pt x="10015" y="243"/>
                  </a:lnTo>
                  <a:lnTo>
                    <a:pt x="10003" y="252"/>
                  </a:lnTo>
                  <a:lnTo>
                    <a:pt x="10079" y="252"/>
                  </a:lnTo>
                  <a:lnTo>
                    <a:pt x="10079" y="238"/>
                  </a:lnTo>
                  <a:lnTo>
                    <a:pt x="10079" y="226"/>
                  </a:lnTo>
                  <a:lnTo>
                    <a:pt x="10074" y="226"/>
                  </a:lnTo>
                  <a:lnTo>
                    <a:pt x="10069" y="229"/>
                  </a:lnTo>
                  <a:lnTo>
                    <a:pt x="10066" y="234"/>
                  </a:lnTo>
                  <a:lnTo>
                    <a:pt x="10066" y="238"/>
                  </a:lnTo>
                  <a:lnTo>
                    <a:pt x="10066" y="243"/>
                  </a:lnTo>
                  <a:lnTo>
                    <a:pt x="10069" y="247"/>
                  </a:lnTo>
                  <a:lnTo>
                    <a:pt x="10074" y="250"/>
                  </a:lnTo>
                  <a:lnTo>
                    <a:pt x="10079" y="226"/>
                  </a:lnTo>
                  <a:lnTo>
                    <a:pt x="10003" y="226"/>
                  </a:lnTo>
                  <a:lnTo>
                    <a:pt x="9999" y="226"/>
                  </a:lnTo>
                  <a:lnTo>
                    <a:pt x="9994" y="229"/>
                  </a:lnTo>
                  <a:lnTo>
                    <a:pt x="9991" y="234"/>
                  </a:lnTo>
                  <a:lnTo>
                    <a:pt x="9991" y="238"/>
                  </a:lnTo>
                  <a:lnTo>
                    <a:pt x="9991" y="243"/>
                  </a:lnTo>
                  <a:lnTo>
                    <a:pt x="9994" y="247"/>
                  </a:lnTo>
                  <a:lnTo>
                    <a:pt x="9999" y="250"/>
                  </a:lnTo>
                  <a:lnTo>
                    <a:pt x="10003" y="252"/>
                  </a:lnTo>
                  <a:lnTo>
                    <a:pt x="10079" y="252"/>
                  </a:lnTo>
                  <a:lnTo>
                    <a:pt x="10530" y="252"/>
                  </a:lnTo>
                  <a:lnTo>
                    <a:pt x="10530" y="238"/>
                  </a:lnTo>
                  <a:lnTo>
                    <a:pt x="10530" y="226"/>
                  </a:lnTo>
                  <a:lnTo>
                    <a:pt x="10525" y="226"/>
                  </a:lnTo>
                  <a:lnTo>
                    <a:pt x="10521" y="229"/>
                  </a:lnTo>
                  <a:lnTo>
                    <a:pt x="10518" y="234"/>
                  </a:lnTo>
                  <a:lnTo>
                    <a:pt x="10518" y="238"/>
                  </a:lnTo>
                  <a:lnTo>
                    <a:pt x="10518" y="243"/>
                  </a:lnTo>
                  <a:lnTo>
                    <a:pt x="10521" y="247"/>
                  </a:lnTo>
                  <a:lnTo>
                    <a:pt x="10525" y="250"/>
                  </a:lnTo>
                  <a:lnTo>
                    <a:pt x="10530" y="226"/>
                  </a:lnTo>
                  <a:lnTo>
                    <a:pt x="10229" y="226"/>
                  </a:lnTo>
                  <a:lnTo>
                    <a:pt x="10229" y="252"/>
                  </a:lnTo>
                  <a:lnTo>
                    <a:pt x="10530" y="252"/>
                  </a:lnTo>
                  <a:lnTo>
                    <a:pt x="10530" y="250"/>
                  </a:lnTo>
                  <a:lnTo>
                    <a:pt x="10534" y="250"/>
                  </a:lnTo>
                  <a:lnTo>
                    <a:pt x="10539" y="247"/>
                  </a:lnTo>
                  <a:lnTo>
                    <a:pt x="10542" y="243"/>
                  </a:lnTo>
                  <a:lnTo>
                    <a:pt x="10542" y="238"/>
                  </a:lnTo>
                  <a:lnTo>
                    <a:pt x="10542" y="234"/>
                  </a:lnTo>
                  <a:lnTo>
                    <a:pt x="10539" y="229"/>
                  </a:lnTo>
                  <a:lnTo>
                    <a:pt x="10534" y="226"/>
                  </a:lnTo>
                  <a:lnTo>
                    <a:pt x="10530" y="226"/>
                  </a:lnTo>
                  <a:lnTo>
                    <a:pt x="10079" y="226"/>
                  </a:lnTo>
                  <a:lnTo>
                    <a:pt x="10003" y="226"/>
                  </a:lnTo>
                  <a:lnTo>
                    <a:pt x="10003" y="250"/>
                  </a:lnTo>
                  <a:lnTo>
                    <a:pt x="10008" y="250"/>
                  </a:lnTo>
                  <a:lnTo>
                    <a:pt x="10012" y="247"/>
                  </a:lnTo>
                  <a:lnTo>
                    <a:pt x="10015" y="243"/>
                  </a:lnTo>
                  <a:lnTo>
                    <a:pt x="10015" y="238"/>
                  </a:lnTo>
                  <a:lnTo>
                    <a:pt x="10015" y="234"/>
                  </a:lnTo>
                  <a:lnTo>
                    <a:pt x="10012" y="229"/>
                  </a:lnTo>
                  <a:lnTo>
                    <a:pt x="10008" y="226"/>
                  </a:lnTo>
                  <a:lnTo>
                    <a:pt x="10003" y="238"/>
                  </a:lnTo>
                  <a:lnTo>
                    <a:pt x="10003" y="252"/>
                  </a:lnTo>
                  <a:lnTo>
                    <a:pt x="10079" y="252"/>
                  </a:lnTo>
                  <a:lnTo>
                    <a:pt x="10079" y="250"/>
                  </a:lnTo>
                  <a:lnTo>
                    <a:pt x="10083" y="250"/>
                  </a:lnTo>
                  <a:lnTo>
                    <a:pt x="10088" y="247"/>
                  </a:lnTo>
                  <a:lnTo>
                    <a:pt x="10091" y="243"/>
                  </a:lnTo>
                  <a:lnTo>
                    <a:pt x="10091" y="238"/>
                  </a:lnTo>
                  <a:lnTo>
                    <a:pt x="10091" y="234"/>
                  </a:lnTo>
                  <a:lnTo>
                    <a:pt x="10088" y="229"/>
                  </a:lnTo>
                  <a:lnTo>
                    <a:pt x="10083" y="226"/>
                  </a:lnTo>
                  <a:lnTo>
                    <a:pt x="10079" y="226"/>
                  </a:lnTo>
                  <a:lnTo>
                    <a:pt x="10003" y="226"/>
                  </a:lnTo>
                  <a:lnTo>
                    <a:pt x="9999" y="226"/>
                  </a:lnTo>
                  <a:lnTo>
                    <a:pt x="9994" y="229"/>
                  </a:lnTo>
                  <a:lnTo>
                    <a:pt x="9991" y="234"/>
                  </a:lnTo>
                  <a:lnTo>
                    <a:pt x="9991" y="235"/>
                  </a:lnTo>
                  <a:lnTo>
                    <a:pt x="9916" y="461"/>
                  </a:lnTo>
                  <a:lnTo>
                    <a:pt x="9928" y="452"/>
                  </a:lnTo>
                  <a:lnTo>
                    <a:pt x="9924" y="452"/>
                  </a:lnTo>
                  <a:lnTo>
                    <a:pt x="9919" y="455"/>
                  </a:lnTo>
                  <a:lnTo>
                    <a:pt x="9916" y="459"/>
                  </a:lnTo>
                  <a:lnTo>
                    <a:pt x="9928" y="464"/>
                  </a:lnTo>
                  <a:lnTo>
                    <a:pt x="9928" y="452"/>
                  </a:lnTo>
                  <a:lnTo>
                    <a:pt x="9853" y="452"/>
                  </a:lnTo>
                  <a:lnTo>
                    <a:pt x="9865" y="459"/>
                  </a:lnTo>
                  <a:lnTo>
                    <a:pt x="9862" y="455"/>
                  </a:lnTo>
                  <a:lnTo>
                    <a:pt x="9857" y="452"/>
                  </a:lnTo>
                  <a:lnTo>
                    <a:pt x="9853" y="464"/>
                  </a:lnTo>
                  <a:lnTo>
                    <a:pt x="9865" y="462"/>
                  </a:lnTo>
                  <a:lnTo>
                    <a:pt x="9790" y="11"/>
                  </a:lnTo>
                  <a:lnTo>
                    <a:pt x="9790" y="8"/>
                  </a:lnTo>
                  <a:lnTo>
                    <a:pt x="9787" y="3"/>
                  </a:lnTo>
                  <a:lnTo>
                    <a:pt x="9782" y="0"/>
                  </a:lnTo>
                  <a:lnTo>
                    <a:pt x="9778" y="0"/>
                  </a:lnTo>
                  <a:lnTo>
                    <a:pt x="9552" y="0"/>
                  </a:lnTo>
                  <a:lnTo>
                    <a:pt x="9548" y="0"/>
                  </a:lnTo>
                  <a:lnTo>
                    <a:pt x="9543" y="3"/>
                  </a:lnTo>
                  <a:lnTo>
                    <a:pt x="9540" y="8"/>
                  </a:lnTo>
                  <a:lnTo>
                    <a:pt x="9540" y="12"/>
                  </a:lnTo>
                  <a:lnTo>
                    <a:pt x="9540" y="11"/>
                  </a:lnTo>
                  <a:lnTo>
                    <a:pt x="9465" y="462"/>
                  </a:lnTo>
                  <a:lnTo>
                    <a:pt x="9477" y="452"/>
                  </a:lnTo>
                  <a:lnTo>
                    <a:pt x="9472" y="452"/>
                  </a:lnTo>
                  <a:lnTo>
                    <a:pt x="9468" y="455"/>
                  </a:lnTo>
                  <a:lnTo>
                    <a:pt x="9465" y="459"/>
                  </a:lnTo>
                  <a:lnTo>
                    <a:pt x="9465" y="464"/>
                  </a:lnTo>
                  <a:lnTo>
                    <a:pt x="9477" y="464"/>
                  </a:lnTo>
                  <a:lnTo>
                    <a:pt x="9477" y="452"/>
                  </a:lnTo>
                  <a:lnTo>
                    <a:pt x="9251" y="452"/>
                  </a:lnTo>
                  <a:lnTo>
                    <a:pt x="9263" y="459"/>
                  </a:lnTo>
                  <a:lnTo>
                    <a:pt x="9260" y="455"/>
                  </a:lnTo>
                  <a:lnTo>
                    <a:pt x="9256" y="452"/>
                  </a:lnTo>
                  <a:lnTo>
                    <a:pt x="9251" y="464"/>
                  </a:lnTo>
                  <a:lnTo>
                    <a:pt x="9263" y="462"/>
                  </a:lnTo>
                  <a:lnTo>
                    <a:pt x="9188" y="11"/>
                  </a:lnTo>
                  <a:lnTo>
                    <a:pt x="9188" y="8"/>
                  </a:lnTo>
                  <a:lnTo>
                    <a:pt x="9185" y="3"/>
                  </a:lnTo>
                  <a:lnTo>
                    <a:pt x="9180" y="0"/>
                  </a:lnTo>
                  <a:lnTo>
                    <a:pt x="9176" y="0"/>
                  </a:lnTo>
                  <a:lnTo>
                    <a:pt x="9101" y="0"/>
                  </a:lnTo>
                  <a:lnTo>
                    <a:pt x="9096" y="0"/>
                  </a:lnTo>
                  <a:lnTo>
                    <a:pt x="9092" y="3"/>
                  </a:lnTo>
                  <a:lnTo>
                    <a:pt x="9089" y="8"/>
                  </a:lnTo>
                  <a:lnTo>
                    <a:pt x="9089" y="12"/>
                  </a:lnTo>
                  <a:lnTo>
                    <a:pt x="9089" y="11"/>
                  </a:lnTo>
                  <a:lnTo>
                    <a:pt x="9014" y="462"/>
                  </a:lnTo>
                  <a:lnTo>
                    <a:pt x="9026" y="452"/>
                  </a:lnTo>
                  <a:lnTo>
                    <a:pt x="9021" y="452"/>
                  </a:lnTo>
                  <a:lnTo>
                    <a:pt x="9017" y="455"/>
                  </a:lnTo>
                  <a:lnTo>
                    <a:pt x="9014" y="459"/>
                  </a:lnTo>
                  <a:lnTo>
                    <a:pt x="9014" y="464"/>
                  </a:lnTo>
                  <a:lnTo>
                    <a:pt x="9026" y="464"/>
                  </a:lnTo>
                  <a:lnTo>
                    <a:pt x="9026" y="452"/>
                  </a:lnTo>
                  <a:lnTo>
                    <a:pt x="8800" y="452"/>
                  </a:lnTo>
                  <a:lnTo>
                    <a:pt x="8812" y="459"/>
                  </a:lnTo>
                  <a:lnTo>
                    <a:pt x="8809" y="455"/>
                  </a:lnTo>
                  <a:lnTo>
                    <a:pt x="8804" y="452"/>
                  </a:lnTo>
                  <a:lnTo>
                    <a:pt x="8800" y="464"/>
                  </a:lnTo>
                  <a:lnTo>
                    <a:pt x="8812" y="462"/>
                  </a:lnTo>
                  <a:lnTo>
                    <a:pt x="8737" y="11"/>
                  </a:lnTo>
                  <a:lnTo>
                    <a:pt x="8737" y="8"/>
                  </a:lnTo>
                  <a:lnTo>
                    <a:pt x="8734" y="3"/>
                  </a:lnTo>
                  <a:lnTo>
                    <a:pt x="8729" y="0"/>
                  </a:lnTo>
                  <a:lnTo>
                    <a:pt x="8725" y="0"/>
                  </a:lnTo>
                  <a:lnTo>
                    <a:pt x="8499" y="0"/>
                  </a:lnTo>
                  <a:lnTo>
                    <a:pt x="8495" y="0"/>
                  </a:lnTo>
                  <a:lnTo>
                    <a:pt x="8490" y="3"/>
                  </a:lnTo>
                  <a:lnTo>
                    <a:pt x="8487" y="8"/>
                  </a:lnTo>
                  <a:lnTo>
                    <a:pt x="8487" y="12"/>
                  </a:lnTo>
                  <a:lnTo>
                    <a:pt x="8487" y="11"/>
                  </a:lnTo>
                  <a:lnTo>
                    <a:pt x="8412" y="462"/>
                  </a:lnTo>
                  <a:lnTo>
                    <a:pt x="8424" y="452"/>
                  </a:lnTo>
                  <a:lnTo>
                    <a:pt x="8419" y="452"/>
                  </a:lnTo>
                  <a:lnTo>
                    <a:pt x="8415" y="455"/>
                  </a:lnTo>
                  <a:lnTo>
                    <a:pt x="8412" y="459"/>
                  </a:lnTo>
                  <a:lnTo>
                    <a:pt x="8412" y="464"/>
                  </a:lnTo>
                  <a:lnTo>
                    <a:pt x="8424" y="464"/>
                  </a:lnTo>
                  <a:lnTo>
                    <a:pt x="8424" y="452"/>
                  </a:lnTo>
                  <a:lnTo>
                    <a:pt x="8198" y="452"/>
                  </a:lnTo>
                  <a:lnTo>
                    <a:pt x="8210" y="459"/>
                  </a:lnTo>
                  <a:lnTo>
                    <a:pt x="8207" y="455"/>
                  </a:lnTo>
                  <a:lnTo>
                    <a:pt x="8203" y="452"/>
                  </a:lnTo>
                  <a:lnTo>
                    <a:pt x="8198" y="464"/>
                  </a:lnTo>
                  <a:lnTo>
                    <a:pt x="8210" y="462"/>
                  </a:lnTo>
                  <a:lnTo>
                    <a:pt x="8135" y="11"/>
                  </a:lnTo>
                  <a:lnTo>
                    <a:pt x="8135" y="8"/>
                  </a:lnTo>
                  <a:lnTo>
                    <a:pt x="8132" y="3"/>
                  </a:lnTo>
                  <a:lnTo>
                    <a:pt x="8128" y="0"/>
                  </a:lnTo>
                  <a:lnTo>
                    <a:pt x="8123" y="0"/>
                  </a:lnTo>
                  <a:lnTo>
                    <a:pt x="7897" y="0"/>
                  </a:lnTo>
                  <a:lnTo>
                    <a:pt x="7893" y="0"/>
                  </a:lnTo>
                  <a:lnTo>
                    <a:pt x="7888" y="3"/>
                  </a:lnTo>
                  <a:lnTo>
                    <a:pt x="7885" y="8"/>
                  </a:lnTo>
                  <a:lnTo>
                    <a:pt x="7885" y="12"/>
                  </a:lnTo>
                  <a:lnTo>
                    <a:pt x="7885" y="11"/>
                  </a:lnTo>
                  <a:lnTo>
                    <a:pt x="7810" y="462"/>
                  </a:lnTo>
                  <a:lnTo>
                    <a:pt x="7822" y="452"/>
                  </a:lnTo>
                  <a:lnTo>
                    <a:pt x="7818" y="452"/>
                  </a:lnTo>
                  <a:lnTo>
                    <a:pt x="7813" y="455"/>
                  </a:lnTo>
                  <a:lnTo>
                    <a:pt x="7810" y="459"/>
                  </a:lnTo>
                  <a:lnTo>
                    <a:pt x="7810" y="464"/>
                  </a:lnTo>
                  <a:lnTo>
                    <a:pt x="7822" y="464"/>
                  </a:lnTo>
                  <a:lnTo>
                    <a:pt x="7822" y="452"/>
                  </a:lnTo>
                  <a:lnTo>
                    <a:pt x="7747" y="452"/>
                  </a:lnTo>
                  <a:lnTo>
                    <a:pt x="7759" y="459"/>
                  </a:lnTo>
                  <a:lnTo>
                    <a:pt x="7756" y="455"/>
                  </a:lnTo>
                  <a:lnTo>
                    <a:pt x="7751" y="452"/>
                  </a:lnTo>
                  <a:lnTo>
                    <a:pt x="7747" y="464"/>
                  </a:lnTo>
                  <a:lnTo>
                    <a:pt x="7759" y="462"/>
                  </a:lnTo>
                  <a:lnTo>
                    <a:pt x="7684" y="11"/>
                  </a:lnTo>
                  <a:lnTo>
                    <a:pt x="7684" y="8"/>
                  </a:lnTo>
                  <a:lnTo>
                    <a:pt x="7681" y="3"/>
                  </a:lnTo>
                  <a:lnTo>
                    <a:pt x="7676" y="0"/>
                  </a:lnTo>
                  <a:lnTo>
                    <a:pt x="7672" y="0"/>
                  </a:lnTo>
                  <a:lnTo>
                    <a:pt x="7446" y="0"/>
                  </a:lnTo>
                  <a:lnTo>
                    <a:pt x="7442" y="0"/>
                  </a:lnTo>
                  <a:lnTo>
                    <a:pt x="7437" y="3"/>
                  </a:lnTo>
                  <a:lnTo>
                    <a:pt x="7434" y="8"/>
                  </a:lnTo>
                  <a:lnTo>
                    <a:pt x="7434" y="12"/>
                  </a:lnTo>
                  <a:lnTo>
                    <a:pt x="7434" y="11"/>
                  </a:lnTo>
                  <a:lnTo>
                    <a:pt x="7359" y="462"/>
                  </a:lnTo>
                  <a:lnTo>
                    <a:pt x="7371" y="452"/>
                  </a:lnTo>
                  <a:lnTo>
                    <a:pt x="7366" y="452"/>
                  </a:lnTo>
                  <a:lnTo>
                    <a:pt x="7362" y="455"/>
                  </a:lnTo>
                  <a:lnTo>
                    <a:pt x="7359" y="459"/>
                  </a:lnTo>
                  <a:lnTo>
                    <a:pt x="7359" y="464"/>
                  </a:lnTo>
                  <a:lnTo>
                    <a:pt x="7371" y="464"/>
                  </a:lnTo>
                  <a:lnTo>
                    <a:pt x="7371" y="452"/>
                  </a:lnTo>
                  <a:lnTo>
                    <a:pt x="7296" y="452"/>
                  </a:lnTo>
                  <a:lnTo>
                    <a:pt x="7308" y="459"/>
                  </a:lnTo>
                  <a:lnTo>
                    <a:pt x="7305" y="455"/>
                  </a:lnTo>
                  <a:lnTo>
                    <a:pt x="7300" y="452"/>
                  </a:lnTo>
                  <a:lnTo>
                    <a:pt x="7296" y="464"/>
                  </a:lnTo>
                  <a:lnTo>
                    <a:pt x="7308" y="462"/>
                  </a:lnTo>
                  <a:lnTo>
                    <a:pt x="7233" y="11"/>
                  </a:lnTo>
                  <a:lnTo>
                    <a:pt x="7233" y="8"/>
                  </a:lnTo>
                  <a:lnTo>
                    <a:pt x="7230" y="3"/>
                  </a:lnTo>
                  <a:lnTo>
                    <a:pt x="7225" y="0"/>
                  </a:lnTo>
                  <a:lnTo>
                    <a:pt x="7220" y="0"/>
                  </a:lnTo>
                  <a:lnTo>
                    <a:pt x="7145" y="0"/>
                  </a:lnTo>
                  <a:lnTo>
                    <a:pt x="7141" y="0"/>
                  </a:lnTo>
                  <a:lnTo>
                    <a:pt x="7136" y="3"/>
                  </a:lnTo>
                  <a:lnTo>
                    <a:pt x="7133" y="8"/>
                  </a:lnTo>
                  <a:lnTo>
                    <a:pt x="7133" y="12"/>
                  </a:lnTo>
                  <a:lnTo>
                    <a:pt x="7133" y="11"/>
                  </a:lnTo>
                  <a:lnTo>
                    <a:pt x="7058" y="462"/>
                  </a:lnTo>
                  <a:lnTo>
                    <a:pt x="7070" y="452"/>
                  </a:lnTo>
                  <a:lnTo>
                    <a:pt x="7066" y="452"/>
                  </a:lnTo>
                  <a:lnTo>
                    <a:pt x="7061" y="455"/>
                  </a:lnTo>
                  <a:lnTo>
                    <a:pt x="7058" y="459"/>
                  </a:lnTo>
                  <a:lnTo>
                    <a:pt x="7058" y="464"/>
                  </a:lnTo>
                  <a:lnTo>
                    <a:pt x="7070" y="464"/>
                  </a:lnTo>
                  <a:lnTo>
                    <a:pt x="7070" y="452"/>
                  </a:lnTo>
                  <a:lnTo>
                    <a:pt x="6844" y="452"/>
                  </a:lnTo>
                  <a:lnTo>
                    <a:pt x="6856" y="459"/>
                  </a:lnTo>
                  <a:lnTo>
                    <a:pt x="6853" y="455"/>
                  </a:lnTo>
                  <a:lnTo>
                    <a:pt x="6849" y="452"/>
                  </a:lnTo>
                  <a:lnTo>
                    <a:pt x="6844" y="464"/>
                  </a:lnTo>
                  <a:lnTo>
                    <a:pt x="6856" y="462"/>
                  </a:lnTo>
                  <a:lnTo>
                    <a:pt x="6781" y="11"/>
                  </a:lnTo>
                  <a:lnTo>
                    <a:pt x="6781" y="8"/>
                  </a:lnTo>
                  <a:lnTo>
                    <a:pt x="6778" y="3"/>
                  </a:lnTo>
                  <a:lnTo>
                    <a:pt x="6774" y="0"/>
                  </a:lnTo>
                  <a:lnTo>
                    <a:pt x="6769" y="0"/>
                  </a:lnTo>
                  <a:lnTo>
                    <a:pt x="6544" y="5"/>
                  </a:lnTo>
                  <a:lnTo>
                    <a:pt x="6539" y="5"/>
                  </a:lnTo>
                  <a:lnTo>
                    <a:pt x="6535" y="8"/>
                  </a:lnTo>
                  <a:lnTo>
                    <a:pt x="6532" y="12"/>
                  </a:lnTo>
                  <a:lnTo>
                    <a:pt x="6532" y="17"/>
                  </a:lnTo>
                  <a:lnTo>
                    <a:pt x="6532" y="15"/>
                  </a:lnTo>
                  <a:lnTo>
                    <a:pt x="6456" y="467"/>
                  </a:lnTo>
                  <a:lnTo>
                    <a:pt x="6468" y="456"/>
                  </a:lnTo>
                  <a:lnTo>
                    <a:pt x="6464" y="456"/>
                  </a:lnTo>
                  <a:lnTo>
                    <a:pt x="6459" y="459"/>
                  </a:lnTo>
                  <a:lnTo>
                    <a:pt x="6456" y="464"/>
                  </a:lnTo>
                  <a:lnTo>
                    <a:pt x="6456" y="468"/>
                  </a:lnTo>
                  <a:lnTo>
                    <a:pt x="6468" y="468"/>
                  </a:lnTo>
                  <a:lnTo>
                    <a:pt x="6468" y="456"/>
                  </a:lnTo>
                  <a:lnTo>
                    <a:pt x="6243" y="456"/>
                  </a:lnTo>
                  <a:lnTo>
                    <a:pt x="6255" y="464"/>
                  </a:lnTo>
                  <a:lnTo>
                    <a:pt x="6252" y="459"/>
                  </a:lnTo>
                  <a:lnTo>
                    <a:pt x="6247" y="456"/>
                  </a:lnTo>
                  <a:lnTo>
                    <a:pt x="6243" y="468"/>
                  </a:lnTo>
                  <a:lnTo>
                    <a:pt x="6255" y="467"/>
                  </a:lnTo>
                  <a:lnTo>
                    <a:pt x="6180" y="15"/>
                  </a:lnTo>
                  <a:lnTo>
                    <a:pt x="6180" y="12"/>
                  </a:lnTo>
                  <a:lnTo>
                    <a:pt x="6177" y="8"/>
                  </a:lnTo>
                  <a:lnTo>
                    <a:pt x="6172" y="5"/>
                  </a:lnTo>
                  <a:lnTo>
                    <a:pt x="6168" y="5"/>
                  </a:lnTo>
                  <a:lnTo>
                    <a:pt x="5942" y="5"/>
                  </a:lnTo>
                  <a:lnTo>
                    <a:pt x="5937" y="5"/>
                  </a:lnTo>
                  <a:lnTo>
                    <a:pt x="5933" y="8"/>
                  </a:lnTo>
                  <a:lnTo>
                    <a:pt x="5930" y="12"/>
                  </a:lnTo>
                  <a:lnTo>
                    <a:pt x="5930" y="17"/>
                  </a:lnTo>
                  <a:lnTo>
                    <a:pt x="5930" y="15"/>
                  </a:lnTo>
                  <a:lnTo>
                    <a:pt x="5855" y="467"/>
                  </a:lnTo>
                  <a:lnTo>
                    <a:pt x="5867" y="456"/>
                  </a:lnTo>
                  <a:lnTo>
                    <a:pt x="5862" y="456"/>
                  </a:lnTo>
                  <a:lnTo>
                    <a:pt x="5858" y="459"/>
                  </a:lnTo>
                  <a:lnTo>
                    <a:pt x="5855" y="464"/>
                  </a:lnTo>
                  <a:lnTo>
                    <a:pt x="5855" y="468"/>
                  </a:lnTo>
                  <a:lnTo>
                    <a:pt x="5867" y="468"/>
                  </a:lnTo>
                  <a:lnTo>
                    <a:pt x="5867" y="456"/>
                  </a:lnTo>
                  <a:lnTo>
                    <a:pt x="5791" y="456"/>
                  </a:lnTo>
                  <a:lnTo>
                    <a:pt x="5804" y="464"/>
                  </a:lnTo>
                  <a:lnTo>
                    <a:pt x="5801" y="459"/>
                  </a:lnTo>
                  <a:lnTo>
                    <a:pt x="5796" y="456"/>
                  </a:lnTo>
                  <a:lnTo>
                    <a:pt x="5791" y="468"/>
                  </a:lnTo>
                  <a:lnTo>
                    <a:pt x="5804" y="467"/>
                  </a:lnTo>
                  <a:lnTo>
                    <a:pt x="5728" y="15"/>
                  </a:lnTo>
                  <a:lnTo>
                    <a:pt x="5728" y="12"/>
                  </a:lnTo>
                  <a:lnTo>
                    <a:pt x="5725" y="8"/>
                  </a:lnTo>
                  <a:lnTo>
                    <a:pt x="5721" y="5"/>
                  </a:lnTo>
                  <a:lnTo>
                    <a:pt x="5716" y="5"/>
                  </a:lnTo>
                  <a:lnTo>
                    <a:pt x="5641" y="5"/>
                  </a:lnTo>
                  <a:lnTo>
                    <a:pt x="5637" y="5"/>
                  </a:lnTo>
                  <a:lnTo>
                    <a:pt x="5632" y="8"/>
                  </a:lnTo>
                  <a:lnTo>
                    <a:pt x="5629" y="12"/>
                  </a:lnTo>
                  <a:lnTo>
                    <a:pt x="5629" y="17"/>
                  </a:lnTo>
                  <a:lnTo>
                    <a:pt x="5629" y="15"/>
                  </a:lnTo>
                  <a:lnTo>
                    <a:pt x="5554" y="467"/>
                  </a:lnTo>
                  <a:lnTo>
                    <a:pt x="5566" y="456"/>
                  </a:lnTo>
                  <a:lnTo>
                    <a:pt x="5561" y="456"/>
                  </a:lnTo>
                  <a:lnTo>
                    <a:pt x="5557" y="459"/>
                  </a:lnTo>
                  <a:lnTo>
                    <a:pt x="5554" y="464"/>
                  </a:lnTo>
                  <a:lnTo>
                    <a:pt x="5554" y="468"/>
                  </a:lnTo>
                  <a:lnTo>
                    <a:pt x="5566" y="468"/>
                  </a:lnTo>
                  <a:lnTo>
                    <a:pt x="5566" y="456"/>
                  </a:lnTo>
                  <a:lnTo>
                    <a:pt x="5491" y="456"/>
                  </a:lnTo>
                  <a:lnTo>
                    <a:pt x="5503" y="464"/>
                  </a:lnTo>
                  <a:lnTo>
                    <a:pt x="5500" y="459"/>
                  </a:lnTo>
                  <a:lnTo>
                    <a:pt x="5495" y="456"/>
                  </a:lnTo>
                  <a:lnTo>
                    <a:pt x="5491" y="468"/>
                  </a:lnTo>
                  <a:lnTo>
                    <a:pt x="5503" y="467"/>
                  </a:lnTo>
                  <a:lnTo>
                    <a:pt x="5427" y="15"/>
                  </a:lnTo>
                  <a:lnTo>
                    <a:pt x="5427" y="12"/>
                  </a:lnTo>
                  <a:lnTo>
                    <a:pt x="5424" y="8"/>
                  </a:lnTo>
                  <a:lnTo>
                    <a:pt x="5420" y="5"/>
                  </a:lnTo>
                  <a:lnTo>
                    <a:pt x="5415" y="5"/>
                  </a:lnTo>
                  <a:lnTo>
                    <a:pt x="5340" y="5"/>
                  </a:lnTo>
                  <a:lnTo>
                    <a:pt x="5336" y="5"/>
                  </a:lnTo>
                  <a:lnTo>
                    <a:pt x="5331" y="8"/>
                  </a:lnTo>
                  <a:lnTo>
                    <a:pt x="5328" y="12"/>
                  </a:lnTo>
                  <a:lnTo>
                    <a:pt x="5328" y="17"/>
                  </a:lnTo>
                  <a:lnTo>
                    <a:pt x="5328" y="15"/>
                  </a:lnTo>
                  <a:lnTo>
                    <a:pt x="5253" y="467"/>
                  </a:lnTo>
                  <a:lnTo>
                    <a:pt x="5265" y="456"/>
                  </a:lnTo>
                  <a:lnTo>
                    <a:pt x="5260" y="456"/>
                  </a:lnTo>
                  <a:lnTo>
                    <a:pt x="5256" y="459"/>
                  </a:lnTo>
                  <a:lnTo>
                    <a:pt x="5253" y="464"/>
                  </a:lnTo>
                  <a:lnTo>
                    <a:pt x="5253" y="468"/>
                  </a:lnTo>
                  <a:lnTo>
                    <a:pt x="5265" y="468"/>
                  </a:lnTo>
                  <a:lnTo>
                    <a:pt x="5265" y="456"/>
                  </a:lnTo>
                  <a:lnTo>
                    <a:pt x="5190" y="456"/>
                  </a:lnTo>
                  <a:lnTo>
                    <a:pt x="5202" y="464"/>
                  </a:lnTo>
                  <a:lnTo>
                    <a:pt x="5199" y="459"/>
                  </a:lnTo>
                  <a:lnTo>
                    <a:pt x="5194" y="456"/>
                  </a:lnTo>
                  <a:lnTo>
                    <a:pt x="5190" y="468"/>
                  </a:lnTo>
                  <a:lnTo>
                    <a:pt x="5202" y="467"/>
                  </a:lnTo>
                  <a:lnTo>
                    <a:pt x="5127" y="15"/>
                  </a:lnTo>
                  <a:lnTo>
                    <a:pt x="5127" y="12"/>
                  </a:lnTo>
                  <a:lnTo>
                    <a:pt x="5124" y="8"/>
                  </a:lnTo>
                  <a:lnTo>
                    <a:pt x="5119" y="5"/>
                  </a:lnTo>
                  <a:lnTo>
                    <a:pt x="5115" y="5"/>
                  </a:lnTo>
                  <a:lnTo>
                    <a:pt x="5039" y="5"/>
                  </a:lnTo>
                  <a:lnTo>
                    <a:pt x="5035" y="5"/>
                  </a:lnTo>
                  <a:lnTo>
                    <a:pt x="5030" y="8"/>
                  </a:lnTo>
                  <a:lnTo>
                    <a:pt x="5027" y="12"/>
                  </a:lnTo>
                  <a:lnTo>
                    <a:pt x="5027" y="17"/>
                  </a:lnTo>
                  <a:lnTo>
                    <a:pt x="5027" y="15"/>
                  </a:lnTo>
                  <a:lnTo>
                    <a:pt x="4952" y="467"/>
                  </a:lnTo>
                  <a:lnTo>
                    <a:pt x="4964" y="456"/>
                  </a:lnTo>
                  <a:lnTo>
                    <a:pt x="4960" y="456"/>
                  </a:lnTo>
                  <a:lnTo>
                    <a:pt x="4955" y="459"/>
                  </a:lnTo>
                  <a:lnTo>
                    <a:pt x="4952" y="464"/>
                  </a:lnTo>
                  <a:lnTo>
                    <a:pt x="4952" y="468"/>
                  </a:lnTo>
                  <a:lnTo>
                    <a:pt x="4964" y="468"/>
                  </a:lnTo>
                  <a:lnTo>
                    <a:pt x="4964" y="456"/>
                  </a:lnTo>
                  <a:lnTo>
                    <a:pt x="4889" y="456"/>
                  </a:lnTo>
                  <a:lnTo>
                    <a:pt x="4901" y="464"/>
                  </a:lnTo>
                  <a:lnTo>
                    <a:pt x="4898" y="459"/>
                  </a:lnTo>
                  <a:lnTo>
                    <a:pt x="4893" y="456"/>
                  </a:lnTo>
                  <a:lnTo>
                    <a:pt x="4889" y="468"/>
                  </a:lnTo>
                  <a:lnTo>
                    <a:pt x="4901" y="467"/>
                  </a:lnTo>
                  <a:lnTo>
                    <a:pt x="4826" y="15"/>
                  </a:lnTo>
                  <a:lnTo>
                    <a:pt x="4826" y="12"/>
                  </a:lnTo>
                  <a:lnTo>
                    <a:pt x="4823" y="8"/>
                  </a:lnTo>
                  <a:lnTo>
                    <a:pt x="4818" y="5"/>
                  </a:lnTo>
                  <a:lnTo>
                    <a:pt x="4814" y="5"/>
                  </a:lnTo>
                  <a:lnTo>
                    <a:pt x="4588" y="5"/>
                  </a:lnTo>
                  <a:lnTo>
                    <a:pt x="4584" y="5"/>
                  </a:lnTo>
                  <a:lnTo>
                    <a:pt x="4579" y="8"/>
                  </a:lnTo>
                  <a:lnTo>
                    <a:pt x="4576" y="12"/>
                  </a:lnTo>
                  <a:lnTo>
                    <a:pt x="4576" y="17"/>
                  </a:lnTo>
                  <a:lnTo>
                    <a:pt x="4576" y="15"/>
                  </a:lnTo>
                  <a:lnTo>
                    <a:pt x="4501" y="467"/>
                  </a:lnTo>
                  <a:lnTo>
                    <a:pt x="4513" y="456"/>
                  </a:lnTo>
                  <a:lnTo>
                    <a:pt x="4508" y="456"/>
                  </a:lnTo>
                  <a:lnTo>
                    <a:pt x="4504" y="459"/>
                  </a:lnTo>
                  <a:lnTo>
                    <a:pt x="4501" y="464"/>
                  </a:lnTo>
                  <a:lnTo>
                    <a:pt x="4501" y="468"/>
                  </a:lnTo>
                  <a:lnTo>
                    <a:pt x="4513" y="468"/>
                  </a:lnTo>
                  <a:lnTo>
                    <a:pt x="4513" y="456"/>
                  </a:lnTo>
                  <a:lnTo>
                    <a:pt x="4287" y="456"/>
                  </a:lnTo>
                  <a:lnTo>
                    <a:pt x="4299" y="464"/>
                  </a:lnTo>
                  <a:lnTo>
                    <a:pt x="4296" y="459"/>
                  </a:lnTo>
                  <a:lnTo>
                    <a:pt x="4292" y="456"/>
                  </a:lnTo>
                  <a:lnTo>
                    <a:pt x="4287" y="468"/>
                  </a:lnTo>
                  <a:lnTo>
                    <a:pt x="4299" y="467"/>
                  </a:lnTo>
                  <a:lnTo>
                    <a:pt x="4224" y="15"/>
                  </a:lnTo>
                  <a:lnTo>
                    <a:pt x="4224" y="12"/>
                  </a:lnTo>
                  <a:lnTo>
                    <a:pt x="4221" y="8"/>
                  </a:lnTo>
                  <a:lnTo>
                    <a:pt x="4217" y="5"/>
                  </a:lnTo>
                  <a:lnTo>
                    <a:pt x="4212" y="5"/>
                  </a:lnTo>
                  <a:lnTo>
                    <a:pt x="4137" y="5"/>
                  </a:lnTo>
                  <a:lnTo>
                    <a:pt x="4132" y="5"/>
                  </a:lnTo>
                  <a:lnTo>
                    <a:pt x="4128" y="8"/>
                  </a:lnTo>
                  <a:lnTo>
                    <a:pt x="4125" y="12"/>
                  </a:lnTo>
                  <a:lnTo>
                    <a:pt x="4125" y="17"/>
                  </a:lnTo>
                  <a:lnTo>
                    <a:pt x="4125" y="15"/>
                  </a:lnTo>
                  <a:lnTo>
                    <a:pt x="4050" y="467"/>
                  </a:lnTo>
                  <a:lnTo>
                    <a:pt x="4062" y="456"/>
                  </a:lnTo>
                  <a:lnTo>
                    <a:pt x="4057" y="456"/>
                  </a:lnTo>
                  <a:lnTo>
                    <a:pt x="4053" y="459"/>
                  </a:lnTo>
                  <a:lnTo>
                    <a:pt x="4050" y="464"/>
                  </a:lnTo>
                  <a:lnTo>
                    <a:pt x="4050" y="468"/>
                  </a:lnTo>
                  <a:lnTo>
                    <a:pt x="4062" y="468"/>
                  </a:lnTo>
                  <a:lnTo>
                    <a:pt x="4062" y="456"/>
                  </a:lnTo>
                  <a:lnTo>
                    <a:pt x="3836" y="456"/>
                  </a:lnTo>
                  <a:lnTo>
                    <a:pt x="3848" y="464"/>
                  </a:lnTo>
                  <a:lnTo>
                    <a:pt x="3845" y="459"/>
                  </a:lnTo>
                  <a:lnTo>
                    <a:pt x="3840" y="456"/>
                  </a:lnTo>
                  <a:lnTo>
                    <a:pt x="3836" y="468"/>
                  </a:lnTo>
                  <a:lnTo>
                    <a:pt x="3848" y="467"/>
                  </a:lnTo>
                  <a:lnTo>
                    <a:pt x="3773" y="15"/>
                  </a:lnTo>
                  <a:lnTo>
                    <a:pt x="3773" y="12"/>
                  </a:lnTo>
                  <a:lnTo>
                    <a:pt x="3770" y="8"/>
                  </a:lnTo>
                  <a:lnTo>
                    <a:pt x="3765" y="5"/>
                  </a:lnTo>
                  <a:lnTo>
                    <a:pt x="3761" y="5"/>
                  </a:lnTo>
                  <a:lnTo>
                    <a:pt x="3686" y="5"/>
                  </a:lnTo>
                  <a:lnTo>
                    <a:pt x="3681" y="5"/>
                  </a:lnTo>
                  <a:lnTo>
                    <a:pt x="3677" y="8"/>
                  </a:lnTo>
                  <a:lnTo>
                    <a:pt x="3674" y="12"/>
                  </a:lnTo>
                  <a:lnTo>
                    <a:pt x="3674" y="17"/>
                  </a:lnTo>
                  <a:lnTo>
                    <a:pt x="3674" y="15"/>
                  </a:lnTo>
                  <a:lnTo>
                    <a:pt x="3598" y="467"/>
                  </a:lnTo>
                  <a:lnTo>
                    <a:pt x="3610" y="456"/>
                  </a:lnTo>
                  <a:lnTo>
                    <a:pt x="3606" y="456"/>
                  </a:lnTo>
                  <a:lnTo>
                    <a:pt x="3601" y="459"/>
                  </a:lnTo>
                  <a:lnTo>
                    <a:pt x="3598" y="464"/>
                  </a:lnTo>
                  <a:lnTo>
                    <a:pt x="3598" y="468"/>
                  </a:lnTo>
                  <a:lnTo>
                    <a:pt x="3610" y="468"/>
                  </a:lnTo>
                  <a:lnTo>
                    <a:pt x="3610" y="456"/>
                  </a:lnTo>
                  <a:lnTo>
                    <a:pt x="3385" y="456"/>
                  </a:lnTo>
                  <a:lnTo>
                    <a:pt x="3397" y="464"/>
                  </a:lnTo>
                  <a:lnTo>
                    <a:pt x="3394" y="459"/>
                  </a:lnTo>
                  <a:lnTo>
                    <a:pt x="3389" y="456"/>
                  </a:lnTo>
                  <a:lnTo>
                    <a:pt x="3385" y="468"/>
                  </a:lnTo>
                  <a:lnTo>
                    <a:pt x="3397" y="467"/>
                  </a:lnTo>
                  <a:lnTo>
                    <a:pt x="3322" y="15"/>
                  </a:lnTo>
                  <a:lnTo>
                    <a:pt x="3322" y="12"/>
                  </a:lnTo>
                  <a:lnTo>
                    <a:pt x="3319" y="8"/>
                  </a:lnTo>
                  <a:lnTo>
                    <a:pt x="3314" y="5"/>
                  </a:lnTo>
                  <a:lnTo>
                    <a:pt x="3310" y="5"/>
                  </a:lnTo>
                  <a:lnTo>
                    <a:pt x="3084" y="5"/>
                  </a:lnTo>
                  <a:lnTo>
                    <a:pt x="3079" y="5"/>
                  </a:lnTo>
                  <a:lnTo>
                    <a:pt x="3075" y="8"/>
                  </a:lnTo>
                  <a:lnTo>
                    <a:pt x="3072" y="12"/>
                  </a:lnTo>
                  <a:lnTo>
                    <a:pt x="3072" y="17"/>
                  </a:lnTo>
                  <a:lnTo>
                    <a:pt x="3072" y="15"/>
                  </a:lnTo>
                  <a:lnTo>
                    <a:pt x="2997" y="467"/>
                  </a:lnTo>
                  <a:lnTo>
                    <a:pt x="3009" y="456"/>
                  </a:lnTo>
                  <a:lnTo>
                    <a:pt x="3004" y="456"/>
                  </a:lnTo>
                  <a:lnTo>
                    <a:pt x="3000" y="459"/>
                  </a:lnTo>
                  <a:lnTo>
                    <a:pt x="2997" y="464"/>
                  </a:lnTo>
                  <a:lnTo>
                    <a:pt x="2997" y="468"/>
                  </a:lnTo>
                  <a:lnTo>
                    <a:pt x="3009" y="468"/>
                  </a:lnTo>
                  <a:lnTo>
                    <a:pt x="3009" y="456"/>
                  </a:lnTo>
                  <a:lnTo>
                    <a:pt x="2933" y="456"/>
                  </a:lnTo>
                  <a:lnTo>
                    <a:pt x="2945" y="464"/>
                  </a:lnTo>
                  <a:lnTo>
                    <a:pt x="2942" y="459"/>
                  </a:lnTo>
                  <a:lnTo>
                    <a:pt x="2938" y="456"/>
                  </a:lnTo>
                  <a:lnTo>
                    <a:pt x="2933" y="468"/>
                  </a:lnTo>
                  <a:lnTo>
                    <a:pt x="2945" y="467"/>
                  </a:lnTo>
                  <a:lnTo>
                    <a:pt x="2870" y="15"/>
                  </a:lnTo>
                  <a:lnTo>
                    <a:pt x="2870" y="12"/>
                  </a:lnTo>
                  <a:lnTo>
                    <a:pt x="2867" y="8"/>
                  </a:lnTo>
                  <a:lnTo>
                    <a:pt x="2863" y="5"/>
                  </a:lnTo>
                  <a:lnTo>
                    <a:pt x="2858" y="5"/>
                  </a:lnTo>
                  <a:lnTo>
                    <a:pt x="2633" y="5"/>
                  </a:lnTo>
                  <a:lnTo>
                    <a:pt x="2628" y="5"/>
                  </a:lnTo>
                  <a:lnTo>
                    <a:pt x="2624" y="8"/>
                  </a:lnTo>
                  <a:lnTo>
                    <a:pt x="2621" y="12"/>
                  </a:lnTo>
                  <a:lnTo>
                    <a:pt x="2621" y="17"/>
                  </a:lnTo>
                  <a:lnTo>
                    <a:pt x="2621" y="15"/>
                  </a:lnTo>
                  <a:lnTo>
                    <a:pt x="2545" y="467"/>
                  </a:lnTo>
                  <a:lnTo>
                    <a:pt x="2557" y="456"/>
                  </a:lnTo>
                  <a:lnTo>
                    <a:pt x="2553" y="456"/>
                  </a:lnTo>
                  <a:lnTo>
                    <a:pt x="2548" y="459"/>
                  </a:lnTo>
                  <a:lnTo>
                    <a:pt x="2545" y="464"/>
                  </a:lnTo>
                  <a:lnTo>
                    <a:pt x="2545" y="468"/>
                  </a:lnTo>
                  <a:lnTo>
                    <a:pt x="2557" y="468"/>
                  </a:lnTo>
                  <a:lnTo>
                    <a:pt x="2557" y="456"/>
                  </a:lnTo>
                  <a:lnTo>
                    <a:pt x="2332" y="456"/>
                  </a:lnTo>
                  <a:lnTo>
                    <a:pt x="2344" y="464"/>
                  </a:lnTo>
                  <a:lnTo>
                    <a:pt x="2341" y="459"/>
                  </a:lnTo>
                  <a:lnTo>
                    <a:pt x="2336" y="456"/>
                  </a:lnTo>
                  <a:lnTo>
                    <a:pt x="2332" y="468"/>
                  </a:lnTo>
                  <a:lnTo>
                    <a:pt x="2344" y="467"/>
                  </a:lnTo>
                  <a:lnTo>
                    <a:pt x="2269" y="15"/>
                  </a:lnTo>
                  <a:lnTo>
                    <a:pt x="2269" y="12"/>
                  </a:lnTo>
                  <a:lnTo>
                    <a:pt x="2266" y="8"/>
                  </a:lnTo>
                  <a:lnTo>
                    <a:pt x="2261" y="5"/>
                  </a:lnTo>
                  <a:lnTo>
                    <a:pt x="2257" y="5"/>
                  </a:lnTo>
                  <a:lnTo>
                    <a:pt x="2031" y="5"/>
                  </a:lnTo>
                  <a:lnTo>
                    <a:pt x="2026" y="5"/>
                  </a:lnTo>
                  <a:lnTo>
                    <a:pt x="2022" y="8"/>
                  </a:lnTo>
                  <a:lnTo>
                    <a:pt x="2019" y="12"/>
                  </a:lnTo>
                  <a:lnTo>
                    <a:pt x="2019" y="17"/>
                  </a:lnTo>
                  <a:lnTo>
                    <a:pt x="2019" y="15"/>
                  </a:lnTo>
                  <a:lnTo>
                    <a:pt x="1944" y="467"/>
                  </a:lnTo>
                  <a:lnTo>
                    <a:pt x="1956" y="456"/>
                  </a:lnTo>
                  <a:lnTo>
                    <a:pt x="1951" y="456"/>
                  </a:lnTo>
                  <a:lnTo>
                    <a:pt x="1947" y="459"/>
                  </a:lnTo>
                  <a:lnTo>
                    <a:pt x="1944" y="464"/>
                  </a:lnTo>
                  <a:lnTo>
                    <a:pt x="1944" y="468"/>
                  </a:lnTo>
                  <a:lnTo>
                    <a:pt x="1956" y="468"/>
                  </a:lnTo>
                  <a:lnTo>
                    <a:pt x="1956" y="456"/>
                  </a:lnTo>
                  <a:lnTo>
                    <a:pt x="1730" y="456"/>
                  </a:lnTo>
                  <a:lnTo>
                    <a:pt x="1742" y="464"/>
                  </a:lnTo>
                  <a:lnTo>
                    <a:pt x="1739" y="459"/>
                  </a:lnTo>
                  <a:lnTo>
                    <a:pt x="1735" y="456"/>
                  </a:lnTo>
                  <a:lnTo>
                    <a:pt x="1730" y="468"/>
                  </a:lnTo>
                  <a:lnTo>
                    <a:pt x="1742" y="467"/>
                  </a:lnTo>
                  <a:lnTo>
                    <a:pt x="1667" y="15"/>
                  </a:lnTo>
                  <a:lnTo>
                    <a:pt x="1667" y="12"/>
                  </a:lnTo>
                  <a:lnTo>
                    <a:pt x="1664" y="8"/>
                  </a:lnTo>
                  <a:lnTo>
                    <a:pt x="1659" y="5"/>
                  </a:lnTo>
                  <a:lnTo>
                    <a:pt x="1655" y="5"/>
                  </a:lnTo>
                  <a:lnTo>
                    <a:pt x="1429" y="5"/>
                  </a:lnTo>
                  <a:lnTo>
                    <a:pt x="1425" y="5"/>
                  </a:lnTo>
                  <a:lnTo>
                    <a:pt x="1420" y="8"/>
                  </a:lnTo>
                  <a:lnTo>
                    <a:pt x="1417" y="12"/>
                  </a:lnTo>
                  <a:lnTo>
                    <a:pt x="1417" y="17"/>
                  </a:lnTo>
                  <a:lnTo>
                    <a:pt x="1417" y="15"/>
                  </a:lnTo>
                  <a:lnTo>
                    <a:pt x="1342" y="467"/>
                  </a:lnTo>
                  <a:lnTo>
                    <a:pt x="1354" y="456"/>
                  </a:lnTo>
                  <a:lnTo>
                    <a:pt x="1350" y="456"/>
                  </a:lnTo>
                  <a:lnTo>
                    <a:pt x="1345" y="459"/>
                  </a:lnTo>
                  <a:lnTo>
                    <a:pt x="1342" y="464"/>
                  </a:lnTo>
                  <a:lnTo>
                    <a:pt x="1342" y="468"/>
                  </a:lnTo>
                  <a:lnTo>
                    <a:pt x="1354" y="468"/>
                  </a:lnTo>
                  <a:lnTo>
                    <a:pt x="1354" y="456"/>
                  </a:lnTo>
                  <a:lnTo>
                    <a:pt x="1128" y="456"/>
                  </a:lnTo>
                  <a:lnTo>
                    <a:pt x="1140" y="464"/>
                  </a:lnTo>
                  <a:lnTo>
                    <a:pt x="1137" y="459"/>
                  </a:lnTo>
                  <a:lnTo>
                    <a:pt x="1133" y="456"/>
                  </a:lnTo>
                  <a:lnTo>
                    <a:pt x="1128" y="468"/>
                  </a:lnTo>
                  <a:lnTo>
                    <a:pt x="1140" y="467"/>
                  </a:lnTo>
                  <a:lnTo>
                    <a:pt x="1065" y="15"/>
                  </a:lnTo>
                  <a:lnTo>
                    <a:pt x="1065" y="12"/>
                  </a:lnTo>
                  <a:lnTo>
                    <a:pt x="1062" y="8"/>
                  </a:lnTo>
                  <a:lnTo>
                    <a:pt x="1058" y="5"/>
                  </a:lnTo>
                  <a:lnTo>
                    <a:pt x="1053" y="5"/>
                  </a:lnTo>
                  <a:lnTo>
                    <a:pt x="828" y="5"/>
                  </a:lnTo>
                  <a:lnTo>
                    <a:pt x="823" y="5"/>
                  </a:lnTo>
                  <a:lnTo>
                    <a:pt x="819" y="8"/>
                  </a:lnTo>
                  <a:lnTo>
                    <a:pt x="816" y="12"/>
                  </a:lnTo>
                  <a:lnTo>
                    <a:pt x="816" y="17"/>
                  </a:lnTo>
                  <a:lnTo>
                    <a:pt x="816" y="15"/>
                  </a:lnTo>
                  <a:lnTo>
                    <a:pt x="740" y="467"/>
                  </a:lnTo>
                  <a:lnTo>
                    <a:pt x="752" y="456"/>
                  </a:lnTo>
                  <a:lnTo>
                    <a:pt x="748" y="456"/>
                  </a:lnTo>
                  <a:lnTo>
                    <a:pt x="743" y="459"/>
                  </a:lnTo>
                  <a:lnTo>
                    <a:pt x="740" y="464"/>
                  </a:lnTo>
                  <a:lnTo>
                    <a:pt x="740" y="468"/>
                  </a:lnTo>
                  <a:lnTo>
                    <a:pt x="752" y="468"/>
                  </a:lnTo>
                  <a:lnTo>
                    <a:pt x="752" y="456"/>
                  </a:lnTo>
                  <a:lnTo>
                    <a:pt x="527" y="456"/>
                  </a:lnTo>
                  <a:lnTo>
                    <a:pt x="539" y="464"/>
                  </a:lnTo>
                  <a:lnTo>
                    <a:pt x="536" y="459"/>
                  </a:lnTo>
                  <a:lnTo>
                    <a:pt x="531" y="456"/>
                  </a:lnTo>
                  <a:lnTo>
                    <a:pt x="527" y="468"/>
                  </a:lnTo>
                  <a:lnTo>
                    <a:pt x="539" y="467"/>
                  </a:lnTo>
                  <a:lnTo>
                    <a:pt x="464" y="15"/>
                  </a:lnTo>
                  <a:lnTo>
                    <a:pt x="464" y="12"/>
                  </a:lnTo>
                  <a:lnTo>
                    <a:pt x="461" y="8"/>
                  </a:lnTo>
                  <a:lnTo>
                    <a:pt x="456" y="5"/>
                  </a:lnTo>
                  <a:lnTo>
                    <a:pt x="451" y="5"/>
                  </a:lnTo>
                  <a:lnTo>
                    <a:pt x="376" y="5"/>
                  </a:lnTo>
                  <a:lnTo>
                    <a:pt x="372" y="5"/>
                  </a:lnTo>
                  <a:lnTo>
                    <a:pt x="367" y="8"/>
                  </a:lnTo>
                  <a:lnTo>
                    <a:pt x="364" y="12"/>
                  </a:lnTo>
                  <a:lnTo>
                    <a:pt x="364" y="14"/>
                  </a:lnTo>
                  <a:lnTo>
                    <a:pt x="289" y="240"/>
                  </a:lnTo>
                  <a:lnTo>
                    <a:pt x="301" y="231"/>
                  </a:lnTo>
                  <a:lnTo>
                    <a:pt x="297" y="231"/>
                  </a:lnTo>
                  <a:lnTo>
                    <a:pt x="292" y="234"/>
                  </a:lnTo>
                  <a:lnTo>
                    <a:pt x="289" y="238"/>
                  </a:lnTo>
                  <a:lnTo>
                    <a:pt x="301" y="243"/>
                  </a:lnTo>
                  <a:lnTo>
                    <a:pt x="301" y="231"/>
                  </a:lnTo>
                  <a:lnTo>
                    <a:pt x="0" y="226"/>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lIns="107524" tIns="53762" rIns="107524" bIns="53762"/>
            <a:lstStyle/>
            <a:p>
              <a:endParaRPr lang="pt-BR"/>
            </a:p>
          </p:txBody>
        </p:sp>
        <p:sp>
          <p:nvSpPr>
            <p:cNvPr id="89163" name="Line 89"/>
            <p:cNvSpPr>
              <a:spLocks noChangeShapeType="1"/>
            </p:cNvSpPr>
            <p:nvPr/>
          </p:nvSpPr>
          <p:spPr bwMode="auto">
            <a:xfrm>
              <a:off x="1362" y="1510"/>
              <a:ext cx="0" cy="181"/>
            </a:xfrm>
            <a:prstGeom prst="line">
              <a:avLst/>
            </a:prstGeom>
            <a:noFill/>
            <a:ln w="571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grpSp>
          <p:nvGrpSpPr>
            <p:cNvPr id="89164" name="Group 90"/>
            <p:cNvGrpSpPr>
              <a:grpSpLocks/>
            </p:cNvGrpSpPr>
            <p:nvPr/>
          </p:nvGrpSpPr>
          <p:grpSpPr bwMode="auto">
            <a:xfrm>
              <a:off x="1362" y="1528"/>
              <a:ext cx="962" cy="26"/>
              <a:chOff x="3429" y="7359"/>
              <a:chExt cx="2407" cy="65"/>
            </a:xfrm>
          </p:grpSpPr>
          <p:sp>
            <p:nvSpPr>
              <p:cNvPr id="89234" name="Line 91"/>
              <p:cNvSpPr>
                <a:spLocks noChangeShapeType="1"/>
              </p:cNvSpPr>
              <p:nvPr/>
            </p:nvSpPr>
            <p:spPr bwMode="auto">
              <a:xfrm>
                <a:off x="3489" y="7391"/>
                <a:ext cx="2286" cy="1"/>
              </a:xfrm>
              <a:prstGeom prst="line">
                <a:avLst/>
              </a:prstGeom>
              <a:noFill/>
              <a:ln w="571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89235" name="Freeform 92"/>
              <p:cNvSpPr>
                <a:spLocks/>
              </p:cNvSpPr>
              <p:nvPr/>
            </p:nvSpPr>
            <p:spPr bwMode="auto">
              <a:xfrm>
                <a:off x="3429" y="7359"/>
                <a:ext cx="64" cy="65"/>
              </a:xfrm>
              <a:custGeom>
                <a:avLst/>
                <a:gdLst>
                  <a:gd name="T0" fmla="*/ 64 w 64"/>
                  <a:gd name="T1" fmla="*/ 0 h 65"/>
                  <a:gd name="T2" fmla="*/ 0 w 64"/>
                  <a:gd name="T3" fmla="*/ 32 h 65"/>
                  <a:gd name="T4" fmla="*/ 64 w 64"/>
                  <a:gd name="T5" fmla="*/ 65 h 65"/>
                  <a:gd name="T6" fmla="*/ 64 w 64"/>
                  <a:gd name="T7" fmla="*/ 0 h 65"/>
                  <a:gd name="T8" fmla="*/ 0 60000 65536"/>
                  <a:gd name="T9" fmla="*/ 0 60000 65536"/>
                  <a:gd name="T10" fmla="*/ 0 60000 65536"/>
                  <a:gd name="T11" fmla="*/ 0 60000 65536"/>
                  <a:gd name="T12" fmla="*/ 0 w 64"/>
                  <a:gd name="T13" fmla="*/ 0 h 65"/>
                  <a:gd name="T14" fmla="*/ 64 w 64"/>
                  <a:gd name="T15" fmla="*/ 65 h 65"/>
                </a:gdLst>
                <a:ahLst/>
                <a:cxnLst>
                  <a:cxn ang="T8">
                    <a:pos x="T0" y="T1"/>
                  </a:cxn>
                  <a:cxn ang="T9">
                    <a:pos x="T2" y="T3"/>
                  </a:cxn>
                  <a:cxn ang="T10">
                    <a:pos x="T4" y="T5"/>
                  </a:cxn>
                  <a:cxn ang="T11">
                    <a:pos x="T6" y="T7"/>
                  </a:cxn>
                </a:cxnLst>
                <a:rect l="T12" t="T13" r="T14" b="T15"/>
                <a:pathLst>
                  <a:path w="64" h="65">
                    <a:moveTo>
                      <a:pt x="64" y="0"/>
                    </a:moveTo>
                    <a:lnTo>
                      <a:pt x="0" y="32"/>
                    </a:lnTo>
                    <a:lnTo>
                      <a:pt x="64" y="65"/>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107524" tIns="53762" rIns="107524" bIns="53762"/>
              <a:lstStyle/>
              <a:p>
                <a:endParaRPr lang="pt-BR"/>
              </a:p>
            </p:txBody>
          </p:sp>
          <p:sp>
            <p:nvSpPr>
              <p:cNvPr id="89236" name="Freeform 93"/>
              <p:cNvSpPr>
                <a:spLocks/>
              </p:cNvSpPr>
              <p:nvPr/>
            </p:nvSpPr>
            <p:spPr bwMode="auto">
              <a:xfrm>
                <a:off x="5772" y="7359"/>
                <a:ext cx="64" cy="65"/>
              </a:xfrm>
              <a:custGeom>
                <a:avLst/>
                <a:gdLst>
                  <a:gd name="T0" fmla="*/ 0 w 64"/>
                  <a:gd name="T1" fmla="*/ 65 h 65"/>
                  <a:gd name="T2" fmla="*/ 64 w 64"/>
                  <a:gd name="T3" fmla="*/ 32 h 65"/>
                  <a:gd name="T4" fmla="*/ 0 w 64"/>
                  <a:gd name="T5" fmla="*/ 0 h 65"/>
                  <a:gd name="T6" fmla="*/ 0 w 64"/>
                  <a:gd name="T7" fmla="*/ 65 h 65"/>
                  <a:gd name="T8" fmla="*/ 0 60000 65536"/>
                  <a:gd name="T9" fmla="*/ 0 60000 65536"/>
                  <a:gd name="T10" fmla="*/ 0 60000 65536"/>
                  <a:gd name="T11" fmla="*/ 0 60000 65536"/>
                  <a:gd name="T12" fmla="*/ 0 w 64"/>
                  <a:gd name="T13" fmla="*/ 0 h 65"/>
                  <a:gd name="T14" fmla="*/ 64 w 64"/>
                  <a:gd name="T15" fmla="*/ 65 h 65"/>
                </a:gdLst>
                <a:ahLst/>
                <a:cxnLst>
                  <a:cxn ang="T8">
                    <a:pos x="T0" y="T1"/>
                  </a:cxn>
                  <a:cxn ang="T9">
                    <a:pos x="T2" y="T3"/>
                  </a:cxn>
                  <a:cxn ang="T10">
                    <a:pos x="T4" y="T5"/>
                  </a:cxn>
                  <a:cxn ang="T11">
                    <a:pos x="T6" y="T7"/>
                  </a:cxn>
                </a:cxnLst>
                <a:rect l="T12" t="T13" r="T14" b="T15"/>
                <a:pathLst>
                  <a:path w="64" h="65">
                    <a:moveTo>
                      <a:pt x="0" y="65"/>
                    </a:moveTo>
                    <a:lnTo>
                      <a:pt x="64" y="32"/>
                    </a:lnTo>
                    <a:lnTo>
                      <a:pt x="0" y="0"/>
                    </a:lnTo>
                    <a:lnTo>
                      <a:pt x="0" y="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107524" tIns="53762" rIns="107524" bIns="53762"/>
              <a:lstStyle/>
              <a:p>
                <a:endParaRPr lang="pt-BR"/>
              </a:p>
            </p:txBody>
          </p:sp>
        </p:grpSp>
        <p:grpSp>
          <p:nvGrpSpPr>
            <p:cNvPr id="89165" name="Group 94"/>
            <p:cNvGrpSpPr>
              <a:grpSpLocks/>
            </p:cNvGrpSpPr>
            <p:nvPr/>
          </p:nvGrpSpPr>
          <p:grpSpPr bwMode="auto">
            <a:xfrm>
              <a:off x="2324" y="1528"/>
              <a:ext cx="963" cy="26"/>
              <a:chOff x="5836" y="7359"/>
              <a:chExt cx="2406" cy="65"/>
            </a:xfrm>
          </p:grpSpPr>
          <p:sp>
            <p:nvSpPr>
              <p:cNvPr id="89231" name="Line 95"/>
              <p:cNvSpPr>
                <a:spLocks noChangeShapeType="1"/>
              </p:cNvSpPr>
              <p:nvPr/>
            </p:nvSpPr>
            <p:spPr bwMode="auto">
              <a:xfrm flipH="1">
                <a:off x="5896" y="7391"/>
                <a:ext cx="2286" cy="1"/>
              </a:xfrm>
              <a:prstGeom prst="line">
                <a:avLst/>
              </a:prstGeom>
              <a:noFill/>
              <a:ln w="571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89232" name="Freeform 96"/>
              <p:cNvSpPr>
                <a:spLocks/>
              </p:cNvSpPr>
              <p:nvPr/>
            </p:nvSpPr>
            <p:spPr bwMode="auto">
              <a:xfrm>
                <a:off x="8179" y="7359"/>
                <a:ext cx="63" cy="65"/>
              </a:xfrm>
              <a:custGeom>
                <a:avLst/>
                <a:gdLst>
                  <a:gd name="T0" fmla="*/ 0 w 63"/>
                  <a:gd name="T1" fmla="*/ 65 h 65"/>
                  <a:gd name="T2" fmla="*/ 63 w 63"/>
                  <a:gd name="T3" fmla="*/ 32 h 65"/>
                  <a:gd name="T4" fmla="*/ 0 w 63"/>
                  <a:gd name="T5" fmla="*/ 0 h 65"/>
                  <a:gd name="T6" fmla="*/ 0 w 63"/>
                  <a:gd name="T7" fmla="*/ 65 h 65"/>
                  <a:gd name="T8" fmla="*/ 0 60000 65536"/>
                  <a:gd name="T9" fmla="*/ 0 60000 65536"/>
                  <a:gd name="T10" fmla="*/ 0 60000 65536"/>
                  <a:gd name="T11" fmla="*/ 0 60000 65536"/>
                  <a:gd name="T12" fmla="*/ 0 w 63"/>
                  <a:gd name="T13" fmla="*/ 0 h 65"/>
                  <a:gd name="T14" fmla="*/ 63 w 63"/>
                  <a:gd name="T15" fmla="*/ 65 h 65"/>
                </a:gdLst>
                <a:ahLst/>
                <a:cxnLst>
                  <a:cxn ang="T8">
                    <a:pos x="T0" y="T1"/>
                  </a:cxn>
                  <a:cxn ang="T9">
                    <a:pos x="T2" y="T3"/>
                  </a:cxn>
                  <a:cxn ang="T10">
                    <a:pos x="T4" y="T5"/>
                  </a:cxn>
                  <a:cxn ang="T11">
                    <a:pos x="T6" y="T7"/>
                  </a:cxn>
                </a:cxnLst>
                <a:rect l="T12" t="T13" r="T14" b="T15"/>
                <a:pathLst>
                  <a:path w="63" h="65">
                    <a:moveTo>
                      <a:pt x="0" y="65"/>
                    </a:moveTo>
                    <a:lnTo>
                      <a:pt x="63" y="32"/>
                    </a:lnTo>
                    <a:lnTo>
                      <a:pt x="0" y="0"/>
                    </a:lnTo>
                    <a:lnTo>
                      <a:pt x="0" y="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107524" tIns="53762" rIns="107524" bIns="53762"/>
              <a:lstStyle/>
              <a:p>
                <a:endParaRPr lang="pt-BR"/>
              </a:p>
            </p:txBody>
          </p:sp>
          <p:sp>
            <p:nvSpPr>
              <p:cNvPr id="89233" name="Freeform 97"/>
              <p:cNvSpPr>
                <a:spLocks/>
              </p:cNvSpPr>
              <p:nvPr/>
            </p:nvSpPr>
            <p:spPr bwMode="auto">
              <a:xfrm>
                <a:off x="5836" y="7359"/>
                <a:ext cx="64" cy="65"/>
              </a:xfrm>
              <a:custGeom>
                <a:avLst/>
                <a:gdLst>
                  <a:gd name="T0" fmla="*/ 64 w 64"/>
                  <a:gd name="T1" fmla="*/ 0 h 65"/>
                  <a:gd name="T2" fmla="*/ 0 w 64"/>
                  <a:gd name="T3" fmla="*/ 32 h 65"/>
                  <a:gd name="T4" fmla="*/ 64 w 64"/>
                  <a:gd name="T5" fmla="*/ 65 h 65"/>
                  <a:gd name="T6" fmla="*/ 64 w 64"/>
                  <a:gd name="T7" fmla="*/ 0 h 65"/>
                  <a:gd name="T8" fmla="*/ 0 60000 65536"/>
                  <a:gd name="T9" fmla="*/ 0 60000 65536"/>
                  <a:gd name="T10" fmla="*/ 0 60000 65536"/>
                  <a:gd name="T11" fmla="*/ 0 60000 65536"/>
                  <a:gd name="T12" fmla="*/ 0 w 64"/>
                  <a:gd name="T13" fmla="*/ 0 h 65"/>
                  <a:gd name="T14" fmla="*/ 64 w 64"/>
                  <a:gd name="T15" fmla="*/ 65 h 65"/>
                </a:gdLst>
                <a:ahLst/>
                <a:cxnLst>
                  <a:cxn ang="T8">
                    <a:pos x="T0" y="T1"/>
                  </a:cxn>
                  <a:cxn ang="T9">
                    <a:pos x="T2" y="T3"/>
                  </a:cxn>
                  <a:cxn ang="T10">
                    <a:pos x="T4" y="T5"/>
                  </a:cxn>
                  <a:cxn ang="T11">
                    <a:pos x="T6" y="T7"/>
                  </a:cxn>
                </a:cxnLst>
                <a:rect l="T12" t="T13" r="T14" b="T15"/>
                <a:pathLst>
                  <a:path w="64" h="65">
                    <a:moveTo>
                      <a:pt x="64" y="0"/>
                    </a:moveTo>
                    <a:lnTo>
                      <a:pt x="0" y="32"/>
                    </a:lnTo>
                    <a:lnTo>
                      <a:pt x="64" y="65"/>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107524" tIns="53762" rIns="107524" bIns="53762"/>
              <a:lstStyle/>
              <a:p>
                <a:endParaRPr lang="pt-BR"/>
              </a:p>
            </p:txBody>
          </p:sp>
        </p:grpSp>
        <p:sp>
          <p:nvSpPr>
            <p:cNvPr id="89166" name="Line 98"/>
            <p:cNvSpPr>
              <a:spLocks noChangeShapeType="1"/>
            </p:cNvSpPr>
            <p:nvPr/>
          </p:nvSpPr>
          <p:spPr bwMode="auto">
            <a:xfrm>
              <a:off x="399" y="1510"/>
              <a:ext cx="0" cy="181"/>
            </a:xfrm>
            <a:prstGeom prst="line">
              <a:avLst/>
            </a:prstGeom>
            <a:noFill/>
            <a:ln w="571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grpSp>
          <p:nvGrpSpPr>
            <p:cNvPr id="89167" name="Group 99"/>
            <p:cNvGrpSpPr>
              <a:grpSpLocks/>
            </p:cNvGrpSpPr>
            <p:nvPr/>
          </p:nvGrpSpPr>
          <p:grpSpPr bwMode="auto">
            <a:xfrm>
              <a:off x="399" y="1528"/>
              <a:ext cx="963" cy="26"/>
              <a:chOff x="1022" y="7359"/>
              <a:chExt cx="2407" cy="65"/>
            </a:xfrm>
          </p:grpSpPr>
          <p:sp>
            <p:nvSpPr>
              <p:cNvPr id="89228" name="Line 100"/>
              <p:cNvSpPr>
                <a:spLocks noChangeShapeType="1"/>
              </p:cNvSpPr>
              <p:nvPr/>
            </p:nvSpPr>
            <p:spPr bwMode="auto">
              <a:xfrm>
                <a:off x="1082" y="7391"/>
                <a:ext cx="2287" cy="1"/>
              </a:xfrm>
              <a:prstGeom prst="line">
                <a:avLst/>
              </a:prstGeom>
              <a:noFill/>
              <a:ln w="571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89229" name="Freeform 101"/>
              <p:cNvSpPr>
                <a:spLocks/>
              </p:cNvSpPr>
              <p:nvPr/>
            </p:nvSpPr>
            <p:spPr bwMode="auto">
              <a:xfrm>
                <a:off x="1022" y="7359"/>
                <a:ext cx="65" cy="65"/>
              </a:xfrm>
              <a:custGeom>
                <a:avLst/>
                <a:gdLst>
                  <a:gd name="T0" fmla="*/ 65 w 65"/>
                  <a:gd name="T1" fmla="*/ 0 h 65"/>
                  <a:gd name="T2" fmla="*/ 0 w 65"/>
                  <a:gd name="T3" fmla="*/ 32 h 65"/>
                  <a:gd name="T4" fmla="*/ 65 w 65"/>
                  <a:gd name="T5" fmla="*/ 65 h 65"/>
                  <a:gd name="T6" fmla="*/ 65 w 65"/>
                  <a:gd name="T7" fmla="*/ 0 h 65"/>
                  <a:gd name="T8" fmla="*/ 0 60000 65536"/>
                  <a:gd name="T9" fmla="*/ 0 60000 65536"/>
                  <a:gd name="T10" fmla="*/ 0 60000 65536"/>
                  <a:gd name="T11" fmla="*/ 0 60000 65536"/>
                  <a:gd name="T12" fmla="*/ 0 w 65"/>
                  <a:gd name="T13" fmla="*/ 0 h 65"/>
                  <a:gd name="T14" fmla="*/ 65 w 65"/>
                  <a:gd name="T15" fmla="*/ 65 h 65"/>
                </a:gdLst>
                <a:ahLst/>
                <a:cxnLst>
                  <a:cxn ang="T8">
                    <a:pos x="T0" y="T1"/>
                  </a:cxn>
                  <a:cxn ang="T9">
                    <a:pos x="T2" y="T3"/>
                  </a:cxn>
                  <a:cxn ang="T10">
                    <a:pos x="T4" y="T5"/>
                  </a:cxn>
                  <a:cxn ang="T11">
                    <a:pos x="T6" y="T7"/>
                  </a:cxn>
                </a:cxnLst>
                <a:rect l="T12" t="T13" r="T14" b="T15"/>
                <a:pathLst>
                  <a:path w="65" h="65">
                    <a:moveTo>
                      <a:pt x="65" y="0"/>
                    </a:moveTo>
                    <a:lnTo>
                      <a:pt x="0" y="32"/>
                    </a:lnTo>
                    <a:lnTo>
                      <a:pt x="65" y="65"/>
                    </a:lnTo>
                    <a:lnTo>
                      <a:pt x="6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107524" tIns="53762" rIns="107524" bIns="53762"/>
              <a:lstStyle/>
              <a:p>
                <a:endParaRPr lang="pt-BR"/>
              </a:p>
            </p:txBody>
          </p:sp>
          <p:sp>
            <p:nvSpPr>
              <p:cNvPr id="89230" name="Freeform 102"/>
              <p:cNvSpPr>
                <a:spLocks/>
              </p:cNvSpPr>
              <p:nvPr/>
            </p:nvSpPr>
            <p:spPr bwMode="auto">
              <a:xfrm>
                <a:off x="3366" y="7359"/>
                <a:ext cx="63" cy="65"/>
              </a:xfrm>
              <a:custGeom>
                <a:avLst/>
                <a:gdLst>
                  <a:gd name="T0" fmla="*/ 0 w 63"/>
                  <a:gd name="T1" fmla="*/ 65 h 65"/>
                  <a:gd name="T2" fmla="*/ 63 w 63"/>
                  <a:gd name="T3" fmla="*/ 32 h 65"/>
                  <a:gd name="T4" fmla="*/ 0 w 63"/>
                  <a:gd name="T5" fmla="*/ 0 h 65"/>
                  <a:gd name="T6" fmla="*/ 0 w 63"/>
                  <a:gd name="T7" fmla="*/ 65 h 65"/>
                  <a:gd name="T8" fmla="*/ 0 60000 65536"/>
                  <a:gd name="T9" fmla="*/ 0 60000 65536"/>
                  <a:gd name="T10" fmla="*/ 0 60000 65536"/>
                  <a:gd name="T11" fmla="*/ 0 60000 65536"/>
                  <a:gd name="T12" fmla="*/ 0 w 63"/>
                  <a:gd name="T13" fmla="*/ 0 h 65"/>
                  <a:gd name="T14" fmla="*/ 63 w 63"/>
                  <a:gd name="T15" fmla="*/ 65 h 65"/>
                </a:gdLst>
                <a:ahLst/>
                <a:cxnLst>
                  <a:cxn ang="T8">
                    <a:pos x="T0" y="T1"/>
                  </a:cxn>
                  <a:cxn ang="T9">
                    <a:pos x="T2" y="T3"/>
                  </a:cxn>
                  <a:cxn ang="T10">
                    <a:pos x="T4" y="T5"/>
                  </a:cxn>
                  <a:cxn ang="T11">
                    <a:pos x="T6" y="T7"/>
                  </a:cxn>
                </a:cxnLst>
                <a:rect l="T12" t="T13" r="T14" b="T15"/>
                <a:pathLst>
                  <a:path w="63" h="65">
                    <a:moveTo>
                      <a:pt x="0" y="65"/>
                    </a:moveTo>
                    <a:lnTo>
                      <a:pt x="63" y="32"/>
                    </a:lnTo>
                    <a:lnTo>
                      <a:pt x="0" y="0"/>
                    </a:lnTo>
                    <a:lnTo>
                      <a:pt x="0" y="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107524" tIns="53762" rIns="107524" bIns="53762"/>
              <a:lstStyle/>
              <a:p>
                <a:endParaRPr lang="pt-BR"/>
              </a:p>
            </p:txBody>
          </p:sp>
        </p:grpSp>
        <p:sp>
          <p:nvSpPr>
            <p:cNvPr id="89168" name="Line 103"/>
            <p:cNvSpPr>
              <a:spLocks noChangeShapeType="1"/>
            </p:cNvSpPr>
            <p:nvPr/>
          </p:nvSpPr>
          <p:spPr bwMode="auto">
            <a:xfrm>
              <a:off x="2324" y="1510"/>
              <a:ext cx="1" cy="181"/>
            </a:xfrm>
            <a:prstGeom prst="line">
              <a:avLst/>
            </a:prstGeom>
            <a:noFill/>
            <a:ln w="571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89169" name="Rectangle 104"/>
            <p:cNvSpPr>
              <a:spLocks noChangeArrowheads="1"/>
            </p:cNvSpPr>
            <p:nvPr/>
          </p:nvSpPr>
          <p:spPr bwMode="auto">
            <a:xfrm>
              <a:off x="1362" y="1420"/>
              <a:ext cx="963"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70" name="Rectangle 105"/>
            <p:cNvSpPr>
              <a:spLocks noChangeArrowheads="1"/>
            </p:cNvSpPr>
            <p:nvPr/>
          </p:nvSpPr>
          <p:spPr bwMode="auto">
            <a:xfrm>
              <a:off x="1643" y="1402"/>
              <a:ext cx="410" cy="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en-US" altLang="ja-JP" sz="1100">
                  <a:solidFill>
                    <a:srgbClr val="000000"/>
                  </a:solidFill>
                  <a:ea typeface="MS Mincho" pitchFamily="49" charset="-128"/>
                </a:rPr>
                <a:t>Start Delimiter</a:t>
              </a:r>
              <a:endParaRPr lang="en-US" altLang="ja-JP" sz="1100">
                <a:latin typeface="Century" pitchFamily="18" charset="0"/>
                <a:ea typeface="MS Mincho" pitchFamily="49" charset="-128"/>
              </a:endParaRPr>
            </a:p>
          </p:txBody>
        </p:sp>
        <p:sp>
          <p:nvSpPr>
            <p:cNvPr id="89171" name="Rectangle 106"/>
            <p:cNvSpPr>
              <a:spLocks noChangeArrowheads="1"/>
            </p:cNvSpPr>
            <p:nvPr/>
          </p:nvSpPr>
          <p:spPr bwMode="auto">
            <a:xfrm>
              <a:off x="2012" y="1450"/>
              <a:ext cx="13" cy="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just">
                <a:spcBef>
                  <a:spcPct val="0"/>
                </a:spcBef>
                <a:buFontTx/>
                <a:buNone/>
              </a:pPr>
              <a:r>
                <a:rPr lang="en-US" altLang="ja-JP" sz="800">
                  <a:solidFill>
                    <a:srgbClr val="000000"/>
                  </a:solidFill>
                  <a:ea typeface="MS Mincho" pitchFamily="49" charset="-128"/>
                </a:rPr>
                <a:t> </a:t>
              </a:r>
              <a:endParaRPr lang="en-US" altLang="ja-JP" sz="1200">
                <a:latin typeface="Century" pitchFamily="18" charset="0"/>
                <a:ea typeface="MS Mincho" pitchFamily="49" charset="-128"/>
              </a:endParaRPr>
            </a:p>
          </p:txBody>
        </p:sp>
        <p:sp>
          <p:nvSpPr>
            <p:cNvPr id="89172" name="Rectangle 107"/>
            <p:cNvSpPr>
              <a:spLocks noChangeArrowheads="1"/>
            </p:cNvSpPr>
            <p:nvPr/>
          </p:nvSpPr>
          <p:spPr bwMode="auto">
            <a:xfrm>
              <a:off x="2324" y="1420"/>
              <a:ext cx="964"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73" name="Rectangle 108"/>
            <p:cNvSpPr>
              <a:spLocks noChangeArrowheads="1"/>
            </p:cNvSpPr>
            <p:nvPr/>
          </p:nvSpPr>
          <p:spPr bwMode="auto">
            <a:xfrm>
              <a:off x="2610" y="1422"/>
              <a:ext cx="327" cy="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just">
                <a:spcBef>
                  <a:spcPct val="0"/>
                </a:spcBef>
                <a:buFontTx/>
                <a:buNone/>
              </a:pPr>
              <a:r>
                <a:rPr lang="en-US" altLang="ja-JP" sz="1100">
                  <a:solidFill>
                    <a:srgbClr val="000000"/>
                  </a:solidFill>
                  <a:ea typeface="MS Mincho" pitchFamily="49" charset="-128"/>
                </a:rPr>
                <a:t>Serial Data </a:t>
              </a:r>
              <a:endParaRPr lang="en-US" altLang="ja-JP" sz="1100">
                <a:latin typeface="Century" pitchFamily="18" charset="0"/>
                <a:ea typeface="MS Mincho" pitchFamily="49" charset="-128"/>
              </a:endParaRPr>
            </a:p>
          </p:txBody>
        </p:sp>
        <p:sp>
          <p:nvSpPr>
            <p:cNvPr id="89174" name="Rectangle 109"/>
            <p:cNvSpPr>
              <a:spLocks noChangeArrowheads="1"/>
            </p:cNvSpPr>
            <p:nvPr/>
          </p:nvSpPr>
          <p:spPr bwMode="auto">
            <a:xfrm>
              <a:off x="3495" y="1420"/>
              <a:ext cx="387" cy="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en-US" altLang="ja-JP" sz="1100">
                  <a:solidFill>
                    <a:srgbClr val="000000"/>
                  </a:solidFill>
                  <a:ea typeface="MS Mincho" pitchFamily="49" charset="-128"/>
                </a:rPr>
                <a:t>End Delimiter</a:t>
              </a:r>
              <a:endParaRPr lang="en-US" altLang="ja-JP" sz="1100">
                <a:latin typeface="Century" pitchFamily="18" charset="0"/>
                <a:ea typeface="MS Mincho" pitchFamily="49" charset="-128"/>
              </a:endParaRPr>
            </a:p>
          </p:txBody>
        </p:sp>
        <p:sp>
          <p:nvSpPr>
            <p:cNvPr id="89175" name="Line 110"/>
            <p:cNvSpPr>
              <a:spLocks noChangeShapeType="1"/>
            </p:cNvSpPr>
            <p:nvPr/>
          </p:nvSpPr>
          <p:spPr bwMode="auto">
            <a:xfrm>
              <a:off x="1241" y="1992"/>
              <a:ext cx="1" cy="90"/>
            </a:xfrm>
            <a:prstGeom prst="line">
              <a:avLst/>
            </a:prstGeom>
            <a:noFill/>
            <a:ln w="571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89176" name="Line 111"/>
            <p:cNvSpPr>
              <a:spLocks noChangeShapeType="1"/>
            </p:cNvSpPr>
            <p:nvPr/>
          </p:nvSpPr>
          <p:spPr bwMode="auto">
            <a:xfrm>
              <a:off x="1362" y="1992"/>
              <a:ext cx="0" cy="90"/>
            </a:xfrm>
            <a:prstGeom prst="line">
              <a:avLst/>
            </a:prstGeom>
            <a:noFill/>
            <a:ln w="571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grpSp>
          <p:nvGrpSpPr>
            <p:cNvPr id="89177" name="Group 112"/>
            <p:cNvGrpSpPr>
              <a:grpSpLocks/>
            </p:cNvGrpSpPr>
            <p:nvPr/>
          </p:nvGrpSpPr>
          <p:grpSpPr bwMode="auto">
            <a:xfrm>
              <a:off x="1151" y="2039"/>
              <a:ext cx="90" cy="26"/>
              <a:chOff x="2902" y="8638"/>
              <a:chExt cx="226" cy="65"/>
            </a:xfrm>
          </p:grpSpPr>
          <p:sp>
            <p:nvSpPr>
              <p:cNvPr id="89226" name="Line 113"/>
              <p:cNvSpPr>
                <a:spLocks noChangeShapeType="1"/>
              </p:cNvSpPr>
              <p:nvPr/>
            </p:nvSpPr>
            <p:spPr bwMode="auto">
              <a:xfrm>
                <a:off x="2902" y="8670"/>
                <a:ext cx="166" cy="1"/>
              </a:xfrm>
              <a:prstGeom prst="line">
                <a:avLst/>
              </a:prstGeom>
              <a:noFill/>
              <a:ln w="571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89227" name="Freeform 114"/>
              <p:cNvSpPr>
                <a:spLocks/>
              </p:cNvSpPr>
              <p:nvPr/>
            </p:nvSpPr>
            <p:spPr bwMode="auto">
              <a:xfrm>
                <a:off x="3065" y="8638"/>
                <a:ext cx="63" cy="65"/>
              </a:xfrm>
              <a:custGeom>
                <a:avLst/>
                <a:gdLst>
                  <a:gd name="T0" fmla="*/ 0 w 63"/>
                  <a:gd name="T1" fmla="*/ 65 h 65"/>
                  <a:gd name="T2" fmla="*/ 63 w 63"/>
                  <a:gd name="T3" fmla="*/ 32 h 65"/>
                  <a:gd name="T4" fmla="*/ 0 w 63"/>
                  <a:gd name="T5" fmla="*/ 0 h 65"/>
                  <a:gd name="T6" fmla="*/ 0 w 63"/>
                  <a:gd name="T7" fmla="*/ 65 h 65"/>
                  <a:gd name="T8" fmla="*/ 0 60000 65536"/>
                  <a:gd name="T9" fmla="*/ 0 60000 65536"/>
                  <a:gd name="T10" fmla="*/ 0 60000 65536"/>
                  <a:gd name="T11" fmla="*/ 0 60000 65536"/>
                  <a:gd name="T12" fmla="*/ 0 w 63"/>
                  <a:gd name="T13" fmla="*/ 0 h 65"/>
                  <a:gd name="T14" fmla="*/ 63 w 63"/>
                  <a:gd name="T15" fmla="*/ 65 h 65"/>
                </a:gdLst>
                <a:ahLst/>
                <a:cxnLst>
                  <a:cxn ang="T8">
                    <a:pos x="T0" y="T1"/>
                  </a:cxn>
                  <a:cxn ang="T9">
                    <a:pos x="T2" y="T3"/>
                  </a:cxn>
                  <a:cxn ang="T10">
                    <a:pos x="T4" y="T5"/>
                  </a:cxn>
                  <a:cxn ang="T11">
                    <a:pos x="T6" y="T7"/>
                  </a:cxn>
                </a:cxnLst>
                <a:rect l="T12" t="T13" r="T14" b="T15"/>
                <a:pathLst>
                  <a:path w="63" h="65">
                    <a:moveTo>
                      <a:pt x="0" y="65"/>
                    </a:moveTo>
                    <a:lnTo>
                      <a:pt x="63" y="32"/>
                    </a:lnTo>
                    <a:lnTo>
                      <a:pt x="0" y="0"/>
                    </a:lnTo>
                    <a:lnTo>
                      <a:pt x="0" y="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107524" tIns="53762" rIns="107524" bIns="53762"/>
              <a:lstStyle/>
              <a:p>
                <a:endParaRPr lang="pt-BR"/>
              </a:p>
            </p:txBody>
          </p:sp>
        </p:grpSp>
        <p:grpSp>
          <p:nvGrpSpPr>
            <p:cNvPr id="89178" name="Group 115"/>
            <p:cNvGrpSpPr>
              <a:grpSpLocks/>
            </p:cNvGrpSpPr>
            <p:nvPr/>
          </p:nvGrpSpPr>
          <p:grpSpPr bwMode="auto">
            <a:xfrm>
              <a:off x="1362" y="2039"/>
              <a:ext cx="90" cy="26"/>
              <a:chOff x="3429" y="8638"/>
              <a:chExt cx="225" cy="65"/>
            </a:xfrm>
          </p:grpSpPr>
          <p:sp>
            <p:nvSpPr>
              <p:cNvPr id="89224" name="Line 116"/>
              <p:cNvSpPr>
                <a:spLocks noChangeShapeType="1"/>
              </p:cNvSpPr>
              <p:nvPr/>
            </p:nvSpPr>
            <p:spPr bwMode="auto">
              <a:xfrm>
                <a:off x="3489" y="8670"/>
                <a:ext cx="165" cy="1"/>
              </a:xfrm>
              <a:prstGeom prst="line">
                <a:avLst/>
              </a:prstGeom>
              <a:noFill/>
              <a:ln w="571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89225" name="Freeform 117"/>
              <p:cNvSpPr>
                <a:spLocks/>
              </p:cNvSpPr>
              <p:nvPr/>
            </p:nvSpPr>
            <p:spPr bwMode="auto">
              <a:xfrm>
                <a:off x="3429" y="8638"/>
                <a:ext cx="64" cy="65"/>
              </a:xfrm>
              <a:custGeom>
                <a:avLst/>
                <a:gdLst>
                  <a:gd name="T0" fmla="*/ 64 w 64"/>
                  <a:gd name="T1" fmla="*/ 0 h 65"/>
                  <a:gd name="T2" fmla="*/ 0 w 64"/>
                  <a:gd name="T3" fmla="*/ 32 h 65"/>
                  <a:gd name="T4" fmla="*/ 64 w 64"/>
                  <a:gd name="T5" fmla="*/ 65 h 65"/>
                  <a:gd name="T6" fmla="*/ 64 w 64"/>
                  <a:gd name="T7" fmla="*/ 0 h 65"/>
                  <a:gd name="T8" fmla="*/ 0 60000 65536"/>
                  <a:gd name="T9" fmla="*/ 0 60000 65536"/>
                  <a:gd name="T10" fmla="*/ 0 60000 65536"/>
                  <a:gd name="T11" fmla="*/ 0 60000 65536"/>
                  <a:gd name="T12" fmla="*/ 0 w 64"/>
                  <a:gd name="T13" fmla="*/ 0 h 65"/>
                  <a:gd name="T14" fmla="*/ 64 w 64"/>
                  <a:gd name="T15" fmla="*/ 65 h 65"/>
                </a:gdLst>
                <a:ahLst/>
                <a:cxnLst>
                  <a:cxn ang="T8">
                    <a:pos x="T0" y="T1"/>
                  </a:cxn>
                  <a:cxn ang="T9">
                    <a:pos x="T2" y="T3"/>
                  </a:cxn>
                  <a:cxn ang="T10">
                    <a:pos x="T4" y="T5"/>
                  </a:cxn>
                  <a:cxn ang="T11">
                    <a:pos x="T6" y="T7"/>
                  </a:cxn>
                </a:cxnLst>
                <a:rect l="T12" t="T13" r="T14" b="T15"/>
                <a:pathLst>
                  <a:path w="64" h="65">
                    <a:moveTo>
                      <a:pt x="64" y="0"/>
                    </a:moveTo>
                    <a:lnTo>
                      <a:pt x="0" y="32"/>
                    </a:lnTo>
                    <a:lnTo>
                      <a:pt x="64" y="65"/>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107524" tIns="53762" rIns="107524" bIns="53762"/>
              <a:lstStyle/>
              <a:p>
                <a:endParaRPr lang="pt-BR"/>
              </a:p>
            </p:txBody>
          </p:sp>
        </p:grpSp>
        <p:sp>
          <p:nvSpPr>
            <p:cNvPr id="89179" name="Rectangle 118"/>
            <p:cNvSpPr>
              <a:spLocks noChangeArrowheads="1"/>
            </p:cNvSpPr>
            <p:nvPr/>
          </p:nvSpPr>
          <p:spPr bwMode="auto">
            <a:xfrm>
              <a:off x="1452" y="1992"/>
              <a:ext cx="271"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180" name="Rectangle 119"/>
            <p:cNvSpPr>
              <a:spLocks noChangeArrowheads="1"/>
            </p:cNvSpPr>
            <p:nvPr/>
          </p:nvSpPr>
          <p:spPr bwMode="auto">
            <a:xfrm>
              <a:off x="1460" y="1991"/>
              <a:ext cx="220" cy="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just">
                <a:spcBef>
                  <a:spcPct val="0"/>
                </a:spcBef>
                <a:buFontTx/>
                <a:buNone/>
              </a:pPr>
              <a:r>
                <a:rPr lang="en-US" altLang="ja-JP" sz="1100">
                  <a:solidFill>
                    <a:srgbClr val="000000"/>
                  </a:solidFill>
                  <a:ea typeface="MS Mincho" pitchFamily="49" charset="-128"/>
                </a:rPr>
                <a:t>Bit time</a:t>
              </a:r>
              <a:endParaRPr lang="en-US" altLang="ja-JP" sz="1100">
                <a:latin typeface="Century" pitchFamily="18" charset="0"/>
                <a:ea typeface="MS Mincho" pitchFamily="49" charset="-128"/>
              </a:endParaRPr>
            </a:p>
          </p:txBody>
        </p:sp>
        <p:sp>
          <p:nvSpPr>
            <p:cNvPr id="89181" name="Line 120"/>
            <p:cNvSpPr>
              <a:spLocks noChangeShapeType="1"/>
            </p:cNvSpPr>
            <p:nvPr/>
          </p:nvSpPr>
          <p:spPr bwMode="auto">
            <a:xfrm>
              <a:off x="3296" y="1510"/>
              <a:ext cx="1" cy="181"/>
            </a:xfrm>
            <a:prstGeom prst="line">
              <a:avLst/>
            </a:prstGeom>
            <a:noFill/>
            <a:ln w="571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89182" name="Line 121"/>
            <p:cNvSpPr>
              <a:spLocks noChangeShapeType="1"/>
            </p:cNvSpPr>
            <p:nvPr/>
          </p:nvSpPr>
          <p:spPr bwMode="auto">
            <a:xfrm>
              <a:off x="4250" y="1510"/>
              <a:ext cx="1" cy="181"/>
            </a:xfrm>
            <a:prstGeom prst="line">
              <a:avLst/>
            </a:prstGeom>
            <a:noFill/>
            <a:ln w="571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grpSp>
          <p:nvGrpSpPr>
            <p:cNvPr id="89183" name="Group 122"/>
            <p:cNvGrpSpPr>
              <a:grpSpLocks/>
            </p:cNvGrpSpPr>
            <p:nvPr/>
          </p:nvGrpSpPr>
          <p:grpSpPr bwMode="auto">
            <a:xfrm>
              <a:off x="3290" y="1528"/>
              <a:ext cx="963" cy="26"/>
              <a:chOff x="5836" y="7359"/>
              <a:chExt cx="2406" cy="65"/>
            </a:xfrm>
          </p:grpSpPr>
          <p:sp>
            <p:nvSpPr>
              <p:cNvPr id="89221" name="Line 123"/>
              <p:cNvSpPr>
                <a:spLocks noChangeShapeType="1"/>
              </p:cNvSpPr>
              <p:nvPr/>
            </p:nvSpPr>
            <p:spPr bwMode="auto">
              <a:xfrm flipH="1">
                <a:off x="5896" y="7391"/>
                <a:ext cx="2286" cy="1"/>
              </a:xfrm>
              <a:prstGeom prst="line">
                <a:avLst/>
              </a:prstGeom>
              <a:noFill/>
              <a:ln w="5715">
                <a:solidFill>
                  <a:srgbClr val="000000"/>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89222" name="Freeform 124"/>
              <p:cNvSpPr>
                <a:spLocks/>
              </p:cNvSpPr>
              <p:nvPr/>
            </p:nvSpPr>
            <p:spPr bwMode="auto">
              <a:xfrm>
                <a:off x="8179" y="7359"/>
                <a:ext cx="63" cy="65"/>
              </a:xfrm>
              <a:custGeom>
                <a:avLst/>
                <a:gdLst>
                  <a:gd name="T0" fmla="*/ 0 w 63"/>
                  <a:gd name="T1" fmla="*/ 65 h 65"/>
                  <a:gd name="T2" fmla="*/ 63 w 63"/>
                  <a:gd name="T3" fmla="*/ 32 h 65"/>
                  <a:gd name="T4" fmla="*/ 0 w 63"/>
                  <a:gd name="T5" fmla="*/ 0 h 65"/>
                  <a:gd name="T6" fmla="*/ 0 w 63"/>
                  <a:gd name="T7" fmla="*/ 65 h 65"/>
                  <a:gd name="T8" fmla="*/ 0 60000 65536"/>
                  <a:gd name="T9" fmla="*/ 0 60000 65536"/>
                  <a:gd name="T10" fmla="*/ 0 60000 65536"/>
                  <a:gd name="T11" fmla="*/ 0 60000 65536"/>
                  <a:gd name="T12" fmla="*/ 0 w 63"/>
                  <a:gd name="T13" fmla="*/ 0 h 65"/>
                  <a:gd name="T14" fmla="*/ 63 w 63"/>
                  <a:gd name="T15" fmla="*/ 65 h 65"/>
                </a:gdLst>
                <a:ahLst/>
                <a:cxnLst>
                  <a:cxn ang="T8">
                    <a:pos x="T0" y="T1"/>
                  </a:cxn>
                  <a:cxn ang="T9">
                    <a:pos x="T2" y="T3"/>
                  </a:cxn>
                  <a:cxn ang="T10">
                    <a:pos x="T4" y="T5"/>
                  </a:cxn>
                  <a:cxn ang="T11">
                    <a:pos x="T6" y="T7"/>
                  </a:cxn>
                </a:cxnLst>
                <a:rect l="T12" t="T13" r="T14" b="T15"/>
                <a:pathLst>
                  <a:path w="63" h="65">
                    <a:moveTo>
                      <a:pt x="0" y="65"/>
                    </a:moveTo>
                    <a:lnTo>
                      <a:pt x="63" y="32"/>
                    </a:lnTo>
                    <a:lnTo>
                      <a:pt x="0" y="0"/>
                    </a:lnTo>
                    <a:lnTo>
                      <a:pt x="0" y="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107524" tIns="53762" rIns="107524" bIns="53762"/>
              <a:lstStyle/>
              <a:p>
                <a:endParaRPr lang="pt-BR"/>
              </a:p>
            </p:txBody>
          </p:sp>
          <p:sp>
            <p:nvSpPr>
              <p:cNvPr id="89223" name="Freeform 125"/>
              <p:cNvSpPr>
                <a:spLocks/>
              </p:cNvSpPr>
              <p:nvPr/>
            </p:nvSpPr>
            <p:spPr bwMode="auto">
              <a:xfrm>
                <a:off x="5836" y="7359"/>
                <a:ext cx="64" cy="65"/>
              </a:xfrm>
              <a:custGeom>
                <a:avLst/>
                <a:gdLst>
                  <a:gd name="T0" fmla="*/ 64 w 64"/>
                  <a:gd name="T1" fmla="*/ 0 h 65"/>
                  <a:gd name="T2" fmla="*/ 0 w 64"/>
                  <a:gd name="T3" fmla="*/ 32 h 65"/>
                  <a:gd name="T4" fmla="*/ 64 w 64"/>
                  <a:gd name="T5" fmla="*/ 65 h 65"/>
                  <a:gd name="T6" fmla="*/ 64 w 64"/>
                  <a:gd name="T7" fmla="*/ 0 h 65"/>
                  <a:gd name="T8" fmla="*/ 0 60000 65536"/>
                  <a:gd name="T9" fmla="*/ 0 60000 65536"/>
                  <a:gd name="T10" fmla="*/ 0 60000 65536"/>
                  <a:gd name="T11" fmla="*/ 0 60000 65536"/>
                  <a:gd name="T12" fmla="*/ 0 w 64"/>
                  <a:gd name="T13" fmla="*/ 0 h 65"/>
                  <a:gd name="T14" fmla="*/ 64 w 64"/>
                  <a:gd name="T15" fmla="*/ 65 h 65"/>
                </a:gdLst>
                <a:ahLst/>
                <a:cxnLst>
                  <a:cxn ang="T8">
                    <a:pos x="T0" y="T1"/>
                  </a:cxn>
                  <a:cxn ang="T9">
                    <a:pos x="T2" y="T3"/>
                  </a:cxn>
                  <a:cxn ang="T10">
                    <a:pos x="T4" y="T5"/>
                  </a:cxn>
                  <a:cxn ang="T11">
                    <a:pos x="T6" y="T7"/>
                  </a:cxn>
                </a:cxnLst>
                <a:rect l="T12" t="T13" r="T14" b="T15"/>
                <a:pathLst>
                  <a:path w="64" h="65">
                    <a:moveTo>
                      <a:pt x="64" y="0"/>
                    </a:moveTo>
                    <a:lnTo>
                      <a:pt x="0" y="32"/>
                    </a:lnTo>
                    <a:lnTo>
                      <a:pt x="64" y="65"/>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107524" tIns="53762" rIns="107524" bIns="53762"/>
              <a:lstStyle/>
              <a:p>
                <a:endParaRPr lang="pt-BR"/>
              </a:p>
            </p:txBody>
          </p:sp>
        </p:grpSp>
        <p:sp>
          <p:nvSpPr>
            <p:cNvPr id="89184" name="Text Box 126"/>
            <p:cNvSpPr txBox="1">
              <a:spLocks noChangeArrowheads="1"/>
            </p:cNvSpPr>
            <p:nvPr/>
          </p:nvSpPr>
          <p:spPr bwMode="auto">
            <a:xfrm>
              <a:off x="644" y="1614"/>
              <a:ext cx="84" cy="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en-US" altLang="ja-JP" sz="1100">
                  <a:ea typeface="MS Mincho" pitchFamily="49" charset="-128"/>
                </a:rPr>
                <a:t>1</a:t>
              </a:r>
            </a:p>
          </p:txBody>
        </p:sp>
        <p:sp>
          <p:nvSpPr>
            <p:cNvPr id="89185" name="Text Box 127"/>
            <p:cNvSpPr txBox="1">
              <a:spLocks noChangeArrowheads="1"/>
            </p:cNvSpPr>
            <p:nvPr/>
          </p:nvSpPr>
          <p:spPr bwMode="auto">
            <a:xfrm>
              <a:off x="896" y="1614"/>
              <a:ext cx="84" cy="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en-US" altLang="ja-JP" sz="1100">
                  <a:ea typeface="MS Mincho" pitchFamily="49" charset="-128"/>
                </a:rPr>
                <a:t>1</a:t>
              </a:r>
            </a:p>
          </p:txBody>
        </p:sp>
        <p:sp>
          <p:nvSpPr>
            <p:cNvPr id="89186" name="Text Box 128"/>
            <p:cNvSpPr txBox="1">
              <a:spLocks noChangeArrowheads="1"/>
            </p:cNvSpPr>
            <p:nvPr/>
          </p:nvSpPr>
          <p:spPr bwMode="auto">
            <a:xfrm>
              <a:off x="1130" y="1614"/>
              <a:ext cx="84" cy="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en-US" altLang="ja-JP" sz="1100">
                  <a:ea typeface="MS Mincho" pitchFamily="49" charset="-128"/>
                </a:rPr>
                <a:t>1</a:t>
              </a:r>
            </a:p>
          </p:txBody>
        </p:sp>
        <p:sp>
          <p:nvSpPr>
            <p:cNvPr id="89187" name="Text Box 129"/>
            <p:cNvSpPr txBox="1">
              <a:spLocks noChangeArrowheads="1"/>
            </p:cNvSpPr>
            <p:nvPr/>
          </p:nvSpPr>
          <p:spPr bwMode="auto">
            <a:xfrm>
              <a:off x="1388" y="1614"/>
              <a:ext cx="84" cy="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en-US" altLang="ja-JP" sz="1100">
                  <a:ea typeface="MS Mincho" pitchFamily="49" charset="-128"/>
                </a:rPr>
                <a:t>1</a:t>
              </a:r>
            </a:p>
          </p:txBody>
        </p:sp>
        <p:sp>
          <p:nvSpPr>
            <p:cNvPr id="89188" name="Text Box 130"/>
            <p:cNvSpPr txBox="1">
              <a:spLocks noChangeArrowheads="1"/>
            </p:cNvSpPr>
            <p:nvPr/>
          </p:nvSpPr>
          <p:spPr bwMode="auto">
            <a:xfrm>
              <a:off x="1736" y="1614"/>
              <a:ext cx="84" cy="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en-US" altLang="ja-JP" sz="1100">
                  <a:ea typeface="MS Mincho" pitchFamily="49" charset="-128"/>
                </a:rPr>
                <a:t>1</a:t>
              </a:r>
            </a:p>
          </p:txBody>
        </p:sp>
        <p:sp>
          <p:nvSpPr>
            <p:cNvPr id="89189" name="Text Box 131"/>
            <p:cNvSpPr txBox="1">
              <a:spLocks noChangeArrowheads="1"/>
            </p:cNvSpPr>
            <p:nvPr/>
          </p:nvSpPr>
          <p:spPr bwMode="auto">
            <a:xfrm>
              <a:off x="2702" y="1614"/>
              <a:ext cx="84" cy="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en-US" altLang="ja-JP" sz="1100">
                  <a:ea typeface="MS Mincho" pitchFamily="49" charset="-128"/>
                </a:rPr>
                <a:t>1</a:t>
              </a:r>
            </a:p>
          </p:txBody>
        </p:sp>
        <p:sp>
          <p:nvSpPr>
            <p:cNvPr id="89190" name="Text Box 132"/>
            <p:cNvSpPr txBox="1">
              <a:spLocks noChangeArrowheads="1"/>
            </p:cNvSpPr>
            <p:nvPr/>
          </p:nvSpPr>
          <p:spPr bwMode="auto">
            <a:xfrm>
              <a:off x="2942" y="1614"/>
              <a:ext cx="84" cy="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en-US" altLang="ja-JP" sz="1100">
                  <a:ea typeface="MS Mincho" pitchFamily="49" charset="-128"/>
                </a:rPr>
                <a:t>1</a:t>
              </a:r>
            </a:p>
          </p:txBody>
        </p:sp>
        <p:sp>
          <p:nvSpPr>
            <p:cNvPr id="89191" name="Text Box 133"/>
            <p:cNvSpPr txBox="1">
              <a:spLocks noChangeArrowheads="1"/>
            </p:cNvSpPr>
            <p:nvPr/>
          </p:nvSpPr>
          <p:spPr bwMode="auto">
            <a:xfrm>
              <a:off x="3314" y="1614"/>
              <a:ext cx="84" cy="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en-US" altLang="ja-JP" sz="1100">
                  <a:ea typeface="MS Mincho" pitchFamily="49" charset="-128"/>
                </a:rPr>
                <a:t>1</a:t>
              </a:r>
            </a:p>
          </p:txBody>
        </p:sp>
        <p:sp>
          <p:nvSpPr>
            <p:cNvPr id="89192" name="Text Box 134"/>
            <p:cNvSpPr txBox="1">
              <a:spLocks noChangeArrowheads="1"/>
            </p:cNvSpPr>
            <p:nvPr/>
          </p:nvSpPr>
          <p:spPr bwMode="auto">
            <a:xfrm>
              <a:off x="4160" y="1614"/>
              <a:ext cx="84" cy="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en-US" altLang="ja-JP" sz="1100">
                  <a:ea typeface="MS Mincho" pitchFamily="49" charset="-128"/>
                </a:rPr>
                <a:t>1</a:t>
              </a:r>
            </a:p>
          </p:txBody>
        </p:sp>
        <p:sp>
          <p:nvSpPr>
            <p:cNvPr id="89193" name="Text Box 135"/>
            <p:cNvSpPr txBox="1">
              <a:spLocks noChangeArrowheads="1"/>
            </p:cNvSpPr>
            <p:nvPr/>
          </p:nvSpPr>
          <p:spPr bwMode="auto">
            <a:xfrm>
              <a:off x="3902" y="1614"/>
              <a:ext cx="84" cy="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en-US" altLang="ja-JP" sz="1100">
                  <a:ea typeface="MS Mincho" pitchFamily="49" charset="-128"/>
                </a:rPr>
                <a:t>1</a:t>
              </a:r>
            </a:p>
          </p:txBody>
        </p:sp>
        <p:sp>
          <p:nvSpPr>
            <p:cNvPr id="89194" name="Text Box 136"/>
            <p:cNvSpPr txBox="1">
              <a:spLocks noChangeArrowheads="1"/>
            </p:cNvSpPr>
            <p:nvPr/>
          </p:nvSpPr>
          <p:spPr bwMode="auto">
            <a:xfrm>
              <a:off x="536" y="1614"/>
              <a:ext cx="84" cy="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en-US" altLang="ja-JP" sz="1100">
                  <a:ea typeface="MS Mincho" pitchFamily="49" charset="-128"/>
                </a:rPr>
                <a:t>０</a:t>
              </a:r>
            </a:p>
          </p:txBody>
        </p:sp>
        <p:sp>
          <p:nvSpPr>
            <p:cNvPr id="89195" name="Text Box 137"/>
            <p:cNvSpPr txBox="1">
              <a:spLocks noChangeArrowheads="1"/>
            </p:cNvSpPr>
            <p:nvPr/>
          </p:nvSpPr>
          <p:spPr bwMode="auto">
            <a:xfrm>
              <a:off x="776" y="1614"/>
              <a:ext cx="84" cy="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en-US" altLang="ja-JP" sz="1100">
                  <a:ea typeface="MS Mincho" pitchFamily="49" charset="-128"/>
                </a:rPr>
                <a:t>０</a:t>
              </a:r>
            </a:p>
          </p:txBody>
        </p:sp>
        <p:sp>
          <p:nvSpPr>
            <p:cNvPr id="89196" name="Text Box 138"/>
            <p:cNvSpPr txBox="1">
              <a:spLocks noChangeArrowheads="1"/>
            </p:cNvSpPr>
            <p:nvPr/>
          </p:nvSpPr>
          <p:spPr bwMode="auto">
            <a:xfrm>
              <a:off x="1004" y="1614"/>
              <a:ext cx="84" cy="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en-US" altLang="ja-JP" sz="1100">
                  <a:ea typeface="MS Mincho" pitchFamily="49" charset="-128"/>
                </a:rPr>
                <a:t>０</a:t>
              </a:r>
            </a:p>
          </p:txBody>
        </p:sp>
        <p:sp>
          <p:nvSpPr>
            <p:cNvPr id="89197" name="Text Box 139"/>
            <p:cNvSpPr txBox="1">
              <a:spLocks noChangeArrowheads="1"/>
            </p:cNvSpPr>
            <p:nvPr/>
          </p:nvSpPr>
          <p:spPr bwMode="auto">
            <a:xfrm>
              <a:off x="1250" y="1614"/>
              <a:ext cx="84" cy="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en-US" altLang="ja-JP" sz="1100">
                  <a:ea typeface="MS Mincho" pitchFamily="49" charset="-128"/>
                </a:rPr>
                <a:t>０</a:t>
              </a:r>
            </a:p>
          </p:txBody>
        </p:sp>
        <p:sp>
          <p:nvSpPr>
            <p:cNvPr id="89198" name="Text Box 140"/>
            <p:cNvSpPr txBox="1">
              <a:spLocks noChangeArrowheads="1"/>
            </p:cNvSpPr>
            <p:nvPr/>
          </p:nvSpPr>
          <p:spPr bwMode="auto">
            <a:xfrm>
              <a:off x="1862" y="1614"/>
              <a:ext cx="84" cy="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en-US" altLang="ja-JP" sz="1100">
                  <a:ea typeface="MS Mincho" pitchFamily="49" charset="-128"/>
                </a:rPr>
                <a:t>０</a:t>
              </a:r>
            </a:p>
          </p:txBody>
        </p:sp>
        <p:sp>
          <p:nvSpPr>
            <p:cNvPr id="89199" name="Text Box 141"/>
            <p:cNvSpPr txBox="1">
              <a:spLocks noChangeArrowheads="1"/>
            </p:cNvSpPr>
            <p:nvPr/>
          </p:nvSpPr>
          <p:spPr bwMode="auto">
            <a:xfrm>
              <a:off x="2216" y="1614"/>
              <a:ext cx="84" cy="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en-US" altLang="ja-JP" sz="1100">
                  <a:ea typeface="MS Mincho" pitchFamily="49" charset="-128"/>
                </a:rPr>
                <a:t>０</a:t>
              </a:r>
            </a:p>
          </p:txBody>
        </p:sp>
        <p:sp>
          <p:nvSpPr>
            <p:cNvPr id="89200" name="Text Box 142"/>
            <p:cNvSpPr txBox="1">
              <a:spLocks noChangeArrowheads="1"/>
            </p:cNvSpPr>
            <p:nvPr/>
          </p:nvSpPr>
          <p:spPr bwMode="auto">
            <a:xfrm>
              <a:off x="2342" y="1614"/>
              <a:ext cx="84" cy="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en-US" altLang="ja-JP" sz="1100">
                  <a:ea typeface="MS Mincho" pitchFamily="49" charset="-128"/>
                </a:rPr>
                <a:t>０</a:t>
              </a:r>
            </a:p>
          </p:txBody>
        </p:sp>
        <p:sp>
          <p:nvSpPr>
            <p:cNvPr id="89201" name="Text Box 143"/>
            <p:cNvSpPr txBox="1">
              <a:spLocks noChangeArrowheads="1"/>
            </p:cNvSpPr>
            <p:nvPr/>
          </p:nvSpPr>
          <p:spPr bwMode="auto">
            <a:xfrm>
              <a:off x="2468" y="1614"/>
              <a:ext cx="84" cy="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en-US" altLang="ja-JP" sz="1100">
                  <a:ea typeface="MS Mincho" pitchFamily="49" charset="-128"/>
                </a:rPr>
                <a:t>０</a:t>
              </a:r>
            </a:p>
          </p:txBody>
        </p:sp>
        <p:sp>
          <p:nvSpPr>
            <p:cNvPr id="89202" name="Text Box 144"/>
            <p:cNvSpPr txBox="1">
              <a:spLocks noChangeArrowheads="1"/>
            </p:cNvSpPr>
            <p:nvPr/>
          </p:nvSpPr>
          <p:spPr bwMode="auto">
            <a:xfrm>
              <a:off x="2576" y="1614"/>
              <a:ext cx="84" cy="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en-US" altLang="ja-JP" sz="1100">
                  <a:ea typeface="MS Mincho" pitchFamily="49" charset="-128"/>
                </a:rPr>
                <a:t>０</a:t>
              </a:r>
            </a:p>
          </p:txBody>
        </p:sp>
        <p:sp>
          <p:nvSpPr>
            <p:cNvPr id="89203" name="Text Box 145"/>
            <p:cNvSpPr txBox="1">
              <a:spLocks noChangeArrowheads="1"/>
            </p:cNvSpPr>
            <p:nvPr/>
          </p:nvSpPr>
          <p:spPr bwMode="auto">
            <a:xfrm>
              <a:off x="2822" y="1614"/>
              <a:ext cx="84" cy="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en-US" altLang="ja-JP" sz="1100">
                  <a:ea typeface="MS Mincho" pitchFamily="49" charset="-128"/>
                </a:rPr>
                <a:t>０</a:t>
              </a:r>
            </a:p>
          </p:txBody>
        </p:sp>
        <p:sp>
          <p:nvSpPr>
            <p:cNvPr id="89204" name="Text Box 146"/>
            <p:cNvSpPr txBox="1">
              <a:spLocks noChangeArrowheads="1"/>
            </p:cNvSpPr>
            <p:nvPr/>
          </p:nvSpPr>
          <p:spPr bwMode="auto">
            <a:xfrm>
              <a:off x="3056" y="1614"/>
              <a:ext cx="84" cy="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en-US" altLang="ja-JP" sz="1100">
                  <a:ea typeface="MS Mincho" pitchFamily="49" charset="-128"/>
                </a:rPr>
                <a:t>０</a:t>
              </a:r>
            </a:p>
          </p:txBody>
        </p:sp>
        <p:sp>
          <p:nvSpPr>
            <p:cNvPr id="89205" name="Text Box 147"/>
            <p:cNvSpPr txBox="1">
              <a:spLocks noChangeArrowheads="1"/>
            </p:cNvSpPr>
            <p:nvPr/>
          </p:nvSpPr>
          <p:spPr bwMode="auto">
            <a:xfrm>
              <a:off x="3182" y="1614"/>
              <a:ext cx="84" cy="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en-US" altLang="ja-JP" sz="1100">
                  <a:ea typeface="MS Mincho" pitchFamily="49" charset="-128"/>
                </a:rPr>
                <a:t>０</a:t>
              </a:r>
            </a:p>
          </p:txBody>
        </p:sp>
        <p:sp>
          <p:nvSpPr>
            <p:cNvPr id="89206" name="Text Box 148"/>
            <p:cNvSpPr txBox="1">
              <a:spLocks noChangeArrowheads="1"/>
            </p:cNvSpPr>
            <p:nvPr/>
          </p:nvSpPr>
          <p:spPr bwMode="auto">
            <a:xfrm>
              <a:off x="4028" y="1614"/>
              <a:ext cx="84" cy="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en-US" altLang="ja-JP" sz="1100">
                  <a:ea typeface="MS Mincho" pitchFamily="49" charset="-128"/>
                </a:rPr>
                <a:t>０</a:t>
              </a:r>
            </a:p>
          </p:txBody>
        </p:sp>
        <p:sp>
          <p:nvSpPr>
            <p:cNvPr id="89207" name="Text Box 149"/>
            <p:cNvSpPr txBox="1">
              <a:spLocks noChangeArrowheads="1"/>
            </p:cNvSpPr>
            <p:nvPr/>
          </p:nvSpPr>
          <p:spPr bwMode="auto">
            <a:xfrm>
              <a:off x="1496" y="1614"/>
              <a:ext cx="132" cy="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en-US" altLang="ja-JP" sz="1100">
                  <a:ea typeface="MS Mincho" pitchFamily="49" charset="-128"/>
                </a:rPr>
                <a:t>N+</a:t>
              </a:r>
            </a:p>
          </p:txBody>
        </p:sp>
        <p:sp>
          <p:nvSpPr>
            <p:cNvPr id="89208" name="Text Box 150"/>
            <p:cNvSpPr txBox="1">
              <a:spLocks noChangeArrowheads="1"/>
            </p:cNvSpPr>
            <p:nvPr/>
          </p:nvSpPr>
          <p:spPr bwMode="auto">
            <a:xfrm>
              <a:off x="2090" y="1614"/>
              <a:ext cx="132" cy="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en-US" altLang="ja-JP" sz="1100">
                  <a:ea typeface="MS Mincho" pitchFamily="49" charset="-128"/>
                </a:rPr>
                <a:t>N+</a:t>
              </a:r>
            </a:p>
          </p:txBody>
        </p:sp>
        <p:sp>
          <p:nvSpPr>
            <p:cNvPr id="89209" name="Text Box 151"/>
            <p:cNvSpPr txBox="1">
              <a:spLocks noChangeArrowheads="1"/>
            </p:cNvSpPr>
            <p:nvPr/>
          </p:nvSpPr>
          <p:spPr bwMode="auto">
            <a:xfrm>
              <a:off x="3410" y="1614"/>
              <a:ext cx="132" cy="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en-US" altLang="ja-JP" sz="1100">
                  <a:ea typeface="MS Mincho" pitchFamily="49" charset="-128"/>
                </a:rPr>
                <a:t>N+</a:t>
              </a:r>
            </a:p>
          </p:txBody>
        </p:sp>
        <p:sp>
          <p:nvSpPr>
            <p:cNvPr id="89210" name="Text Box 152"/>
            <p:cNvSpPr txBox="1">
              <a:spLocks noChangeArrowheads="1"/>
            </p:cNvSpPr>
            <p:nvPr/>
          </p:nvSpPr>
          <p:spPr bwMode="auto">
            <a:xfrm>
              <a:off x="3650" y="1614"/>
              <a:ext cx="132" cy="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en-US" altLang="ja-JP" sz="1100">
                  <a:ea typeface="MS Mincho" pitchFamily="49" charset="-128"/>
                </a:rPr>
                <a:t>N+</a:t>
              </a:r>
            </a:p>
          </p:txBody>
        </p:sp>
        <p:sp>
          <p:nvSpPr>
            <p:cNvPr id="89211" name="Text Box 153"/>
            <p:cNvSpPr txBox="1">
              <a:spLocks noChangeArrowheads="1"/>
            </p:cNvSpPr>
            <p:nvPr/>
          </p:nvSpPr>
          <p:spPr bwMode="auto">
            <a:xfrm>
              <a:off x="3758" y="1614"/>
              <a:ext cx="132" cy="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en-US" altLang="ja-JP" sz="1100">
                  <a:ea typeface="MS Mincho" pitchFamily="49" charset="-128"/>
                </a:rPr>
                <a:t>N-</a:t>
              </a:r>
            </a:p>
          </p:txBody>
        </p:sp>
        <p:sp>
          <p:nvSpPr>
            <p:cNvPr id="89212" name="Text Box 154"/>
            <p:cNvSpPr txBox="1">
              <a:spLocks noChangeArrowheads="1"/>
            </p:cNvSpPr>
            <p:nvPr/>
          </p:nvSpPr>
          <p:spPr bwMode="auto">
            <a:xfrm>
              <a:off x="3512" y="1614"/>
              <a:ext cx="132" cy="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en-US" altLang="ja-JP" sz="1100">
                  <a:ea typeface="MS Mincho" pitchFamily="49" charset="-128"/>
                </a:rPr>
                <a:t>N-</a:t>
              </a:r>
            </a:p>
          </p:txBody>
        </p:sp>
        <p:sp>
          <p:nvSpPr>
            <p:cNvPr id="89213" name="Text Box 155"/>
            <p:cNvSpPr txBox="1">
              <a:spLocks noChangeArrowheads="1"/>
            </p:cNvSpPr>
            <p:nvPr/>
          </p:nvSpPr>
          <p:spPr bwMode="auto">
            <a:xfrm>
              <a:off x="1958" y="1614"/>
              <a:ext cx="132" cy="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en-US" altLang="ja-JP" sz="1100">
                  <a:ea typeface="MS Mincho" pitchFamily="49" charset="-128"/>
                </a:rPr>
                <a:t>N-</a:t>
              </a:r>
            </a:p>
          </p:txBody>
        </p:sp>
        <p:sp>
          <p:nvSpPr>
            <p:cNvPr id="89214" name="Text Box 156"/>
            <p:cNvSpPr txBox="1">
              <a:spLocks noChangeArrowheads="1"/>
            </p:cNvSpPr>
            <p:nvPr/>
          </p:nvSpPr>
          <p:spPr bwMode="auto">
            <a:xfrm>
              <a:off x="1604" y="1614"/>
              <a:ext cx="132" cy="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en-US" altLang="ja-JP" sz="1100">
                  <a:ea typeface="MS Mincho" pitchFamily="49" charset="-128"/>
                </a:rPr>
                <a:t>N-</a:t>
              </a:r>
            </a:p>
          </p:txBody>
        </p:sp>
        <p:sp>
          <p:nvSpPr>
            <p:cNvPr id="89215" name="Text Box 157"/>
            <p:cNvSpPr txBox="1">
              <a:spLocks noChangeArrowheads="1"/>
            </p:cNvSpPr>
            <p:nvPr/>
          </p:nvSpPr>
          <p:spPr bwMode="auto">
            <a:xfrm>
              <a:off x="416" y="1614"/>
              <a:ext cx="84" cy="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endParaRPr lang="pt-BR" altLang="pt-BR" sz="1100">
                <a:ea typeface="MS Mincho" pitchFamily="49" charset="-128"/>
              </a:endParaRPr>
            </a:p>
          </p:txBody>
        </p:sp>
        <p:sp>
          <p:nvSpPr>
            <p:cNvPr id="89216" name="Text Box 158"/>
            <p:cNvSpPr txBox="1">
              <a:spLocks noChangeArrowheads="1"/>
            </p:cNvSpPr>
            <p:nvPr/>
          </p:nvSpPr>
          <p:spPr bwMode="auto">
            <a:xfrm>
              <a:off x="416" y="1614"/>
              <a:ext cx="84" cy="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en-US" altLang="ja-JP" sz="1100">
                  <a:ea typeface="MS Mincho" pitchFamily="49" charset="-128"/>
                </a:rPr>
                <a:t>1</a:t>
              </a:r>
            </a:p>
          </p:txBody>
        </p:sp>
        <p:sp>
          <p:nvSpPr>
            <p:cNvPr id="89217" name="Text Box 159"/>
            <p:cNvSpPr txBox="1">
              <a:spLocks noChangeArrowheads="1"/>
            </p:cNvSpPr>
            <p:nvPr/>
          </p:nvSpPr>
          <p:spPr bwMode="auto">
            <a:xfrm>
              <a:off x="1712" y="2004"/>
              <a:ext cx="45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just">
                <a:spcBef>
                  <a:spcPct val="0"/>
                </a:spcBef>
                <a:buFontTx/>
                <a:buNone/>
              </a:pPr>
              <a:r>
                <a:rPr lang="en-US" altLang="ja-JP" sz="1100">
                  <a:latin typeface="Century" pitchFamily="18" charset="0"/>
                  <a:ea typeface="MS Mincho" pitchFamily="49" charset="-128"/>
                </a:rPr>
                <a:t>(T=32</a:t>
              </a:r>
              <a:r>
                <a:rPr lang="en-US" altLang="ja-JP" sz="1100">
                  <a:latin typeface="MS Mincho" pitchFamily="49" charset="-128"/>
                  <a:ea typeface="MS Mincho" pitchFamily="49" charset="-128"/>
                </a:rPr>
                <a:t>μ</a:t>
              </a:r>
              <a:r>
                <a:rPr lang="en-US" altLang="ja-JP" sz="1100">
                  <a:latin typeface="Century" pitchFamily="18" charset="0"/>
                  <a:ea typeface="MS Mincho" pitchFamily="49" charset="-128"/>
                </a:rPr>
                <a:t>s)</a:t>
              </a:r>
            </a:p>
          </p:txBody>
        </p:sp>
        <p:sp>
          <p:nvSpPr>
            <p:cNvPr id="89218" name="Text Box 160"/>
            <p:cNvSpPr txBox="1">
              <a:spLocks noChangeArrowheads="1"/>
            </p:cNvSpPr>
            <p:nvPr/>
          </p:nvSpPr>
          <p:spPr bwMode="auto">
            <a:xfrm>
              <a:off x="689" y="2244"/>
              <a:ext cx="1499"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just">
                <a:spcBef>
                  <a:spcPct val="0"/>
                </a:spcBef>
                <a:buFontTx/>
                <a:buNone/>
              </a:pPr>
              <a:r>
                <a:rPr lang="en-US" altLang="ja-JP" sz="1200">
                  <a:ea typeface="MS Mincho" pitchFamily="49" charset="-128"/>
                </a:rPr>
                <a:t>Manchester Bi-phase L Encoding</a:t>
              </a:r>
            </a:p>
          </p:txBody>
        </p:sp>
        <p:sp>
          <p:nvSpPr>
            <p:cNvPr id="89219" name="Oval 161"/>
            <p:cNvSpPr>
              <a:spLocks noChangeArrowheads="1"/>
            </p:cNvSpPr>
            <p:nvPr/>
          </p:nvSpPr>
          <p:spPr bwMode="auto">
            <a:xfrm>
              <a:off x="155" y="1662"/>
              <a:ext cx="4315" cy="342"/>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89220" name="Rectangle 162"/>
            <p:cNvSpPr>
              <a:spLocks noChangeArrowheads="1"/>
            </p:cNvSpPr>
            <p:nvPr/>
          </p:nvSpPr>
          <p:spPr bwMode="auto">
            <a:xfrm>
              <a:off x="747" y="1402"/>
              <a:ext cx="270" cy="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en-US" altLang="ja-JP" sz="1100">
                  <a:solidFill>
                    <a:srgbClr val="000000"/>
                  </a:solidFill>
                  <a:ea typeface="MS Mincho" pitchFamily="49" charset="-128"/>
                </a:rPr>
                <a:t>Preamble</a:t>
              </a:r>
              <a:endParaRPr lang="en-US" altLang="ja-JP" sz="1100">
                <a:latin typeface="Century" pitchFamily="18" charset="0"/>
                <a:ea typeface="MS Mincho" pitchFamily="49" charset="-128"/>
              </a:endParaRPr>
            </a:p>
          </p:txBody>
        </p:sp>
      </p:grpSp>
      <p:sp>
        <p:nvSpPr>
          <p:cNvPr id="643235" name="Rectangle 163"/>
          <p:cNvSpPr>
            <a:spLocks noChangeArrowheads="1"/>
          </p:cNvSpPr>
          <p:nvPr/>
        </p:nvSpPr>
        <p:spPr bwMode="auto">
          <a:xfrm>
            <a:off x="4146998" y="4207717"/>
            <a:ext cx="4619866"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260" tIns="54130" rIns="108260" bIns="54130">
            <a:spAutoFit/>
          </a:bodyPr>
          <a:lstStyle/>
          <a:p>
            <a:pPr algn="ctr" defTabSz="1074738" eaLnBrk="1" hangingPunct="1">
              <a:lnSpc>
                <a:spcPct val="130000"/>
              </a:lnSpc>
              <a:defRPr/>
            </a:pPr>
            <a:r>
              <a:rPr lang="en-US" sz="2200" dirty="0">
                <a:solidFill>
                  <a:schemeClr val="tx1"/>
                </a:solidFill>
                <a:effectLst>
                  <a:outerShdw blurRad="38100" dist="38100" dir="2700000" algn="tl">
                    <a:srgbClr val="C0C0C0"/>
                  </a:outerShdw>
                </a:effectLst>
              </a:rPr>
              <a:t>Foundation Fieldbus</a:t>
            </a:r>
            <a:r>
              <a:rPr lang="en-US" sz="2200" dirty="0">
                <a:solidFill>
                  <a:schemeClr val="tx1"/>
                </a:solidFill>
                <a:latin typeface="Times New Roman" pitchFamily="18" charset="0"/>
              </a:rPr>
              <a:t> </a:t>
            </a:r>
          </a:p>
        </p:txBody>
      </p:sp>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ChangeArrowheads="1"/>
          </p:cNvSpPr>
          <p:nvPr/>
        </p:nvSpPr>
        <p:spPr bwMode="auto">
          <a:xfrm>
            <a:off x="890588" y="274638"/>
            <a:ext cx="9150350"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01564" tIns="49891" rIns="101564" bIns="49891">
            <a:spAutoFit/>
          </a:bodyPr>
          <a:lstStyle>
            <a:lvl1pPr defTabSz="1027113">
              <a:spcBef>
                <a:spcPct val="20000"/>
              </a:spcBef>
              <a:buBlip>
                <a:blip r:embed="rId3"/>
              </a:buBlip>
              <a:defRPr sz="3000">
                <a:solidFill>
                  <a:schemeClr val="tx1"/>
                </a:solidFill>
                <a:latin typeface="Arial" charset="0"/>
              </a:defRPr>
            </a:lvl1pPr>
            <a:lvl2pPr marL="742950" indent="-285750" defTabSz="1027113">
              <a:spcBef>
                <a:spcPct val="20000"/>
              </a:spcBef>
              <a:buChar char="–"/>
              <a:defRPr sz="2800">
                <a:solidFill>
                  <a:schemeClr val="tx1"/>
                </a:solidFill>
                <a:latin typeface="Arial" charset="0"/>
              </a:defRPr>
            </a:lvl2pPr>
            <a:lvl3pPr marL="1143000" indent="-228600" defTabSz="1027113">
              <a:spcBef>
                <a:spcPct val="20000"/>
              </a:spcBef>
              <a:buChar char="•"/>
              <a:defRPr sz="2600">
                <a:solidFill>
                  <a:schemeClr val="tx1"/>
                </a:solidFill>
                <a:latin typeface="Arial" charset="0"/>
              </a:defRPr>
            </a:lvl3pPr>
            <a:lvl4pPr marL="1600200" indent="-228600" defTabSz="1027113">
              <a:spcBef>
                <a:spcPct val="20000"/>
              </a:spcBef>
              <a:buChar char="–"/>
              <a:defRPr sz="2400">
                <a:solidFill>
                  <a:schemeClr val="tx1"/>
                </a:solidFill>
                <a:latin typeface="Arial" charset="0"/>
              </a:defRPr>
            </a:lvl4pPr>
            <a:lvl5pPr marL="2057400" indent="-228600" defTabSz="1027113">
              <a:spcBef>
                <a:spcPct val="20000"/>
              </a:spcBef>
              <a:buChar char="»"/>
              <a:defRPr sz="2400">
                <a:solidFill>
                  <a:schemeClr val="tx1"/>
                </a:solidFill>
                <a:latin typeface="Arial" charset="0"/>
              </a:defRPr>
            </a:lvl5pPr>
            <a:lvl6pPr marL="2514600" indent="-228600" defTabSz="1027113" eaLnBrk="0" fontAlgn="base" hangingPunct="0">
              <a:spcBef>
                <a:spcPct val="20000"/>
              </a:spcBef>
              <a:spcAft>
                <a:spcPct val="0"/>
              </a:spcAft>
              <a:buChar char="»"/>
              <a:defRPr sz="2400">
                <a:solidFill>
                  <a:schemeClr val="tx1"/>
                </a:solidFill>
                <a:latin typeface="Arial" charset="0"/>
              </a:defRPr>
            </a:lvl6pPr>
            <a:lvl7pPr marL="2971800" indent="-228600" defTabSz="1027113" eaLnBrk="0" fontAlgn="base" hangingPunct="0">
              <a:spcBef>
                <a:spcPct val="20000"/>
              </a:spcBef>
              <a:spcAft>
                <a:spcPct val="0"/>
              </a:spcAft>
              <a:buChar char="»"/>
              <a:defRPr sz="2400">
                <a:solidFill>
                  <a:schemeClr val="tx1"/>
                </a:solidFill>
                <a:latin typeface="Arial" charset="0"/>
              </a:defRPr>
            </a:lvl7pPr>
            <a:lvl8pPr marL="3429000" indent="-228600" defTabSz="1027113" eaLnBrk="0" fontAlgn="base" hangingPunct="0">
              <a:spcBef>
                <a:spcPct val="20000"/>
              </a:spcBef>
              <a:spcAft>
                <a:spcPct val="0"/>
              </a:spcAft>
              <a:buChar char="»"/>
              <a:defRPr sz="2400">
                <a:solidFill>
                  <a:schemeClr val="tx1"/>
                </a:solidFill>
                <a:latin typeface="Arial" charset="0"/>
              </a:defRPr>
            </a:lvl8pPr>
            <a:lvl9pPr marL="3886200" indent="-228600" defTabSz="1027113"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pt-BR" altLang="pt-BR" sz="4500" b="0" dirty="0">
                <a:solidFill>
                  <a:schemeClr val="bg1"/>
                </a:solidFill>
              </a:rPr>
              <a:t>REDE  HART</a:t>
            </a:r>
          </a:p>
          <a:p>
            <a:pPr algn="ctr">
              <a:spcBef>
                <a:spcPct val="0"/>
              </a:spcBef>
              <a:buFontTx/>
              <a:buNone/>
            </a:pPr>
            <a:endParaRPr lang="pt-BR" altLang="pt-BR" sz="2700" b="0" dirty="0">
              <a:solidFill>
                <a:schemeClr val="bg1"/>
              </a:solidFill>
            </a:endParaRPr>
          </a:p>
        </p:txBody>
      </p:sp>
      <p:sp>
        <p:nvSpPr>
          <p:cNvPr id="90115" name="Text Box 3"/>
          <p:cNvSpPr txBox="1">
            <a:spLocks noChangeArrowheads="1"/>
          </p:cNvSpPr>
          <p:nvPr/>
        </p:nvSpPr>
        <p:spPr bwMode="auto">
          <a:xfrm>
            <a:off x="2495749" y="1344613"/>
            <a:ext cx="8136903" cy="1119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102633" tIns="51316" rIns="102633" bIns="51316">
            <a:spAutoFit/>
          </a:bodyPr>
          <a:lstStyle>
            <a:lvl1pPr defTabSz="1027113">
              <a:spcBef>
                <a:spcPct val="20000"/>
              </a:spcBef>
              <a:buBlip>
                <a:blip r:embed="rId3"/>
              </a:buBlip>
              <a:defRPr sz="3000">
                <a:solidFill>
                  <a:schemeClr val="tx1"/>
                </a:solidFill>
                <a:latin typeface="Arial" charset="0"/>
              </a:defRPr>
            </a:lvl1pPr>
            <a:lvl2pPr marL="742950" indent="-285750" defTabSz="1027113">
              <a:spcBef>
                <a:spcPct val="20000"/>
              </a:spcBef>
              <a:buChar char="–"/>
              <a:defRPr sz="2800">
                <a:solidFill>
                  <a:schemeClr val="tx1"/>
                </a:solidFill>
                <a:latin typeface="Arial" charset="0"/>
              </a:defRPr>
            </a:lvl2pPr>
            <a:lvl3pPr marL="1143000" indent="-228600" defTabSz="1027113">
              <a:spcBef>
                <a:spcPct val="20000"/>
              </a:spcBef>
              <a:buChar char="•"/>
              <a:defRPr sz="2600">
                <a:solidFill>
                  <a:schemeClr val="tx1"/>
                </a:solidFill>
                <a:latin typeface="Arial" charset="0"/>
              </a:defRPr>
            </a:lvl3pPr>
            <a:lvl4pPr marL="1600200" indent="-228600" defTabSz="1027113">
              <a:spcBef>
                <a:spcPct val="20000"/>
              </a:spcBef>
              <a:buChar char="–"/>
              <a:defRPr sz="2400">
                <a:solidFill>
                  <a:schemeClr val="tx1"/>
                </a:solidFill>
                <a:latin typeface="Arial" charset="0"/>
              </a:defRPr>
            </a:lvl4pPr>
            <a:lvl5pPr marL="2057400" indent="-228600" defTabSz="1027113">
              <a:spcBef>
                <a:spcPct val="20000"/>
              </a:spcBef>
              <a:buChar char="»"/>
              <a:defRPr sz="2400">
                <a:solidFill>
                  <a:schemeClr val="tx1"/>
                </a:solidFill>
                <a:latin typeface="Arial" charset="0"/>
              </a:defRPr>
            </a:lvl5pPr>
            <a:lvl6pPr marL="2514600" indent="-228600" defTabSz="1027113" eaLnBrk="0" fontAlgn="base" hangingPunct="0">
              <a:spcBef>
                <a:spcPct val="20000"/>
              </a:spcBef>
              <a:spcAft>
                <a:spcPct val="0"/>
              </a:spcAft>
              <a:buChar char="»"/>
              <a:defRPr sz="2400">
                <a:solidFill>
                  <a:schemeClr val="tx1"/>
                </a:solidFill>
                <a:latin typeface="Arial" charset="0"/>
              </a:defRPr>
            </a:lvl6pPr>
            <a:lvl7pPr marL="2971800" indent="-228600" defTabSz="1027113" eaLnBrk="0" fontAlgn="base" hangingPunct="0">
              <a:spcBef>
                <a:spcPct val="20000"/>
              </a:spcBef>
              <a:spcAft>
                <a:spcPct val="0"/>
              </a:spcAft>
              <a:buChar char="»"/>
              <a:defRPr sz="2400">
                <a:solidFill>
                  <a:schemeClr val="tx1"/>
                </a:solidFill>
                <a:latin typeface="Arial" charset="0"/>
              </a:defRPr>
            </a:lvl7pPr>
            <a:lvl8pPr marL="3429000" indent="-228600" defTabSz="1027113" eaLnBrk="0" fontAlgn="base" hangingPunct="0">
              <a:spcBef>
                <a:spcPct val="20000"/>
              </a:spcBef>
              <a:spcAft>
                <a:spcPct val="0"/>
              </a:spcAft>
              <a:buChar char="»"/>
              <a:defRPr sz="2400">
                <a:solidFill>
                  <a:schemeClr val="tx1"/>
                </a:solidFill>
                <a:latin typeface="Arial" charset="0"/>
              </a:defRPr>
            </a:lvl8pPr>
            <a:lvl9pPr marL="3886200" indent="-228600" defTabSz="1027113" eaLnBrk="0" fontAlgn="base" hangingPunct="0">
              <a:spcBef>
                <a:spcPct val="20000"/>
              </a:spcBef>
              <a:spcAft>
                <a:spcPct val="0"/>
              </a:spcAft>
              <a:buChar char="»"/>
              <a:defRPr sz="2400">
                <a:solidFill>
                  <a:schemeClr val="tx1"/>
                </a:solidFill>
                <a:latin typeface="Arial" charset="0"/>
              </a:defRPr>
            </a:lvl9pPr>
          </a:lstStyle>
          <a:p>
            <a:pPr>
              <a:spcBef>
                <a:spcPct val="50000"/>
              </a:spcBef>
              <a:buFontTx/>
              <a:buNone/>
            </a:pPr>
            <a:r>
              <a:rPr lang="pt-BR" altLang="pt-BR" sz="2200" dirty="0"/>
              <a:t>Interligação dos Transmissores e </a:t>
            </a:r>
            <a:r>
              <a:rPr lang="pt-BR" altLang="pt-BR" sz="2200" dirty="0" err="1"/>
              <a:t>Posicionadores</a:t>
            </a:r>
            <a:r>
              <a:rPr lang="pt-BR" altLang="pt-BR" sz="2200" dirty="0"/>
              <a:t> das Válvulas com o CLP e com o Configurador através dos Multiplexadores</a:t>
            </a:r>
            <a:endParaRPr lang="pt-BR" altLang="pt-BR" sz="2200" b="0" dirty="0">
              <a:solidFill>
                <a:schemeClr val="tx2"/>
              </a:solidFill>
            </a:endParaRPr>
          </a:p>
        </p:txBody>
      </p:sp>
      <p:pic>
        <p:nvPicPr>
          <p:cNvPr id="90116" name="Picture 4" descr="h11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353" y="2592884"/>
            <a:ext cx="7861300" cy="484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8" name="Rectangle 2"/>
          <p:cNvSpPr>
            <a:spLocks noGrp="1" noChangeArrowheads="1"/>
          </p:cNvSpPr>
          <p:nvPr>
            <p:ph type="title" idx="4294967295"/>
          </p:nvPr>
        </p:nvSpPr>
        <p:spPr>
          <a:xfrm>
            <a:off x="3013075" y="227013"/>
            <a:ext cx="7497763" cy="765175"/>
          </a:xfrm>
          <a:noFill/>
        </p:spPr>
        <p:txBody>
          <a:bodyPr lIns="106405" tIns="52269" rIns="106405" bIns="52269" anchor="b"/>
          <a:lstStyle/>
          <a:p>
            <a:pPr eaLnBrk="1" hangingPunct="1"/>
            <a:r>
              <a:rPr lang="pt-BR" altLang="pt-BR" smtClean="0"/>
              <a:t>Transmissão</a:t>
            </a:r>
          </a:p>
        </p:txBody>
      </p:sp>
      <p:sp>
        <p:nvSpPr>
          <p:cNvPr id="171011" name="Rectangle 3"/>
          <p:cNvSpPr>
            <a:spLocks noGrp="1" noChangeArrowheads="1"/>
          </p:cNvSpPr>
          <p:nvPr>
            <p:ph type="body" idx="4294967295"/>
          </p:nvPr>
        </p:nvSpPr>
        <p:spPr>
          <a:xfrm>
            <a:off x="3048000" y="1447800"/>
            <a:ext cx="7462838" cy="5791200"/>
          </a:xfrm>
          <a:noFill/>
        </p:spPr>
        <p:txBody>
          <a:bodyPr lIns="106405" tIns="52269" rIns="106405" bIns="52269"/>
          <a:lstStyle/>
          <a:p>
            <a:pPr eaLnBrk="1" hangingPunct="1"/>
            <a:r>
              <a:rPr lang="pt-BR" altLang="pt-BR" dirty="0" smtClean="0"/>
              <a:t>Tipos de transmissores da SMAR com </a:t>
            </a:r>
            <a:r>
              <a:rPr lang="pt-BR" altLang="pt-BR" dirty="0" err="1" smtClean="0"/>
              <a:t>Hand-held</a:t>
            </a:r>
            <a:r>
              <a:rPr lang="pt-BR" altLang="pt-BR" dirty="0" smtClean="0"/>
              <a:t> e chave magnética</a:t>
            </a:r>
          </a:p>
        </p:txBody>
      </p:sp>
      <p:pic>
        <p:nvPicPr>
          <p:cNvPr id="91140" name="Picture 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11413" y="2678113"/>
            <a:ext cx="7373937" cy="454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171011"/>
                                        </p:tgtEl>
                                        <p:attrNameLst>
                                          <p:attrName>style.visibility</p:attrName>
                                        </p:attrNameLst>
                                      </p:cBhvr>
                                      <p:to>
                                        <p:strVal val="visible"/>
                                      </p:to>
                                    </p:set>
                                    <p:anim to="" calcmode="lin" valueType="num">
                                      <p:cBhvr>
                                        <p:cTn id="7" dur="1" fill="hold"/>
                                        <p:tgtEl>
                                          <p:spTgt spid="171011"/>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1" grpId="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pt-BR" altLang="pt-BR" sz="2800" smtClean="0"/>
              <a:t>Básico de Instrumentação e Controle - NR-13</a:t>
            </a:r>
          </a:p>
        </p:txBody>
      </p:sp>
      <p:pic>
        <p:nvPicPr>
          <p:cNvPr id="10243" name="Picture 4" descr="200"/>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3935413" y="1296988"/>
            <a:ext cx="3556000" cy="2311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84037" name="Picture 5" descr="operador_caldeir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2175" y="3673475"/>
            <a:ext cx="4411663" cy="399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840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a:grpSpLocks/>
          </p:cNvGrpSpPr>
          <p:nvPr/>
        </p:nvGrpSpPr>
        <p:grpSpPr bwMode="auto">
          <a:xfrm>
            <a:off x="3591719" y="4391025"/>
            <a:ext cx="1071562" cy="533400"/>
            <a:chOff x="919" y="2352"/>
            <a:chExt cx="574" cy="285"/>
          </a:xfrm>
        </p:grpSpPr>
        <p:sp>
          <p:nvSpPr>
            <p:cNvPr id="4" name="Rectangle 4"/>
            <p:cNvSpPr>
              <a:spLocks noChangeArrowheads="1"/>
            </p:cNvSpPr>
            <p:nvPr/>
          </p:nvSpPr>
          <p:spPr bwMode="auto">
            <a:xfrm>
              <a:off x="919" y="2353"/>
              <a:ext cx="574" cy="280"/>
            </a:xfrm>
            <a:prstGeom prst="rect">
              <a:avLst/>
            </a:prstGeom>
            <a:solidFill>
              <a:schemeClr val="hlink"/>
            </a:solidFill>
            <a:ln w="12700">
              <a:solidFill>
                <a:schemeClr val="tx1"/>
              </a:solidFill>
              <a:miter lim="800000"/>
              <a:headEnd/>
              <a:tailEnd/>
            </a:ln>
          </p:spPr>
          <p:txBody>
            <a:bodyPr wrap="none" lIns="107524" tIns="53762" rIns="107524" bIns="53762" anchor="ct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5" name="Line 5"/>
            <p:cNvSpPr>
              <a:spLocks noChangeShapeType="1"/>
            </p:cNvSpPr>
            <p:nvPr/>
          </p:nvSpPr>
          <p:spPr bwMode="auto">
            <a:xfrm>
              <a:off x="1016" y="2355"/>
              <a:ext cx="0" cy="28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sp>
          <p:nvSpPr>
            <p:cNvPr id="6" name="Line 6"/>
            <p:cNvSpPr>
              <a:spLocks noChangeShapeType="1"/>
            </p:cNvSpPr>
            <p:nvPr/>
          </p:nvSpPr>
          <p:spPr bwMode="auto">
            <a:xfrm>
              <a:off x="1112" y="2352"/>
              <a:ext cx="0" cy="2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sp>
          <p:nvSpPr>
            <p:cNvPr id="7" name="Line 7"/>
            <p:cNvSpPr>
              <a:spLocks noChangeShapeType="1"/>
            </p:cNvSpPr>
            <p:nvPr/>
          </p:nvSpPr>
          <p:spPr bwMode="auto">
            <a:xfrm>
              <a:off x="1209" y="2356"/>
              <a:ext cx="0" cy="2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sp>
          <p:nvSpPr>
            <p:cNvPr id="8" name="Line 8"/>
            <p:cNvSpPr>
              <a:spLocks noChangeShapeType="1"/>
            </p:cNvSpPr>
            <p:nvPr/>
          </p:nvSpPr>
          <p:spPr bwMode="auto">
            <a:xfrm flipH="1">
              <a:off x="1305" y="2355"/>
              <a:ext cx="3" cy="28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sp>
          <p:nvSpPr>
            <p:cNvPr id="9" name="Line 9"/>
            <p:cNvSpPr>
              <a:spLocks noChangeShapeType="1"/>
            </p:cNvSpPr>
            <p:nvPr/>
          </p:nvSpPr>
          <p:spPr bwMode="auto">
            <a:xfrm>
              <a:off x="1403" y="2352"/>
              <a:ext cx="0" cy="2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grpSp>
      <p:grpSp>
        <p:nvGrpSpPr>
          <p:cNvPr id="10" name="Group 10"/>
          <p:cNvGrpSpPr>
            <a:grpSpLocks/>
          </p:cNvGrpSpPr>
          <p:nvPr/>
        </p:nvGrpSpPr>
        <p:grpSpPr bwMode="auto">
          <a:xfrm>
            <a:off x="5668169" y="4386263"/>
            <a:ext cx="1071562" cy="531812"/>
            <a:chOff x="2032" y="2349"/>
            <a:chExt cx="574" cy="285"/>
          </a:xfrm>
        </p:grpSpPr>
        <p:sp>
          <p:nvSpPr>
            <p:cNvPr id="11" name="Rectangle 11"/>
            <p:cNvSpPr>
              <a:spLocks noChangeArrowheads="1"/>
            </p:cNvSpPr>
            <p:nvPr/>
          </p:nvSpPr>
          <p:spPr bwMode="auto">
            <a:xfrm>
              <a:off x="2032" y="2350"/>
              <a:ext cx="574" cy="280"/>
            </a:xfrm>
            <a:prstGeom prst="rect">
              <a:avLst/>
            </a:prstGeom>
            <a:solidFill>
              <a:schemeClr val="hlink"/>
            </a:solidFill>
            <a:ln w="12700">
              <a:solidFill>
                <a:schemeClr val="tx1"/>
              </a:solidFill>
              <a:miter lim="800000"/>
              <a:headEnd/>
              <a:tailEnd/>
            </a:ln>
          </p:spPr>
          <p:txBody>
            <a:bodyPr wrap="none" lIns="107524" tIns="53762" rIns="107524" bIns="53762" anchor="ct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12" name="Line 12"/>
            <p:cNvSpPr>
              <a:spLocks noChangeShapeType="1"/>
            </p:cNvSpPr>
            <p:nvPr/>
          </p:nvSpPr>
          <p:spPr bwMode="auto">
            <a:xfrm>
              <a:off x="2129" y="2352"/>
              <a:ext cx="0" cy="28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sp>
          <p:nvSpPr>
            <p:cNvPr id="13" name="Line 13"/>
            <p:cNvSpPr>
              <a:spLocks noChangeShapeType="1"/>
            </p:cNvSpPr>
            <p:nvPr/>
          </p:nvSpPr>
          <p:spPr bwMode="auto">
            <a:xfrm>
              <a:off x="2225" y="2349"/>
              <a:ext cx="0" cy="2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sp>
          <p:nvSpPr>
            <p:cNvPr id="14" name="Line 14"/>
            <p:cNvSpPr>
              <a:spLocks noChangeShapeType="1"/>
            </p:cNvSpPr>
            <p:nvPr/>
          </p:nvSpPr>
          <p:spPr bwMode="auto">
            <a:xfrm>
              <a:off x="2322" y="2353"/>
              <a:ext cx="0" cy="27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sp>
          <p:nvSpPr>
            <p:cNvPr id="15" name="Line 15"/>
            <p:cNvSpPr>
              <a:spLocks noChangeShapeType="1"/>
            </p:cNvSpPr>
            <p:nvPr/>
          </p:nvSpPr>
          <p:spPr bwMode="auto">
            <a:xfrm flipH="1">
              <a:off x="2418" y="2352"/>
              <a:ext cx="3" cy="28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sp>
          <p:nvSpPr>
            <p:cNvPr id="16" name="Line 16"/>
            <p:cNvSpPr>
              <a:spLocks noChangeShapeType="1"/>
            </p:cNvSpPr>
            <p:nvPr/>
          </p:nvSpPr>
          <p:spPr bwMode="auto">
            <a:xfrm>
              <a:off x="2516" y="2349"/>
              <a:ext cx="0" cy="2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grpSp>
      <p:sp>
        <p:nvSpPr>
          <p:cNvPr id="17" name="Rectangle 17"/>
          <p:cNvSpPr>
            <a:spLocks noChangeArrowheads="1"/>
          </p:cNvSpPr>
          <p:nvPr/>
        </p:nvSpPr>
        <p:spPr bwMode="auto">
          <a:xfrm>
            <a:off x="7212806" y="3594100"/>
            <a:ext cx="39688" cy="150813"/>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7524" tIns="53762" rIns="107524" bIns="53762" anchor="ct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18" name="Line 18"/>
          <p:cNvSpPr>
            <a:spLocks noChangeShapeType="1"/>
          </p:cNvSpPr>
          <p:nvPr/>
        </p:nvSpPr>
        <p:spPr bwMode="auto">
          <a:xfrm>
            <a:off x="6120606" y="3675063"/>
            <a:ext cx="0" cy="70485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grpSp>
        <p:nvGrpSpPr>
          <p:cNvPr id="19" name="Group 19"/>
          <p:cNvGrpSpPr>
            <a:grpSpLocks/>
          </p:cNvGrpSpPr>
          <p:nvPr/>
        </p:nvGrpSpPr>
        <p:grpSpPr bwMode="auto">
          <a:xfrm>
            <a:off x="5106194" y="3013075"/>
            <a:ext cx="328612" cy="647700"/>
            <a:chOff x="1731" y="1614"/>
            <a:chExt cx="176" cy="347"/>
          </a:xfrm>
        </p:grpSpPr>
        <p:sp>
          <p:nvSpPr>
            <p:cNvPr id="20" name="Line 20"/>
            <p:cNvSpPr>
              <a:spLocks noChangeShapeType="1"/>
            </p:cNvSpPr>
            <p:nvPr/>
          </p:nvSpPr>
          <p:spPr bwMode="auto">
            <a:xfrm flipH="1">
              <a:off x="1731" y="1614"/>
              <a:ext cx="17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sp>
          <p:nvSpPr>
            <p:cNvPr id="21" name="Line 21"/>
            <p:cNvSpPr>
              <a:spLocks noChangeShapeType="1"/>
            </p:cNvSpPr>
            <p:nvPr/>
          </p:nvSpPr>
          <p:spPr bwMode="auto">
            <a:xfrm>
              <a:off x="1731" y="1614"/>
              <a:ext cx="0" cy="347"/>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grpSp>
      <p:grpSp>
        <p:nvGrpSpPr>
          <p:cNvPr id="22" name="Group 22"/>
          <p:cNvGrpSpPr>
            <a:grpSpLocks/>
          </p:cNvGrpSpPr>
          <p:nvPr/>
        </p:nvGrpSpPr>
        <p:grpSpPr bwMode="auto">
          <a:xfrm>
            <a:off x="5060156" y="3633788"/>
            <a:ext cx="77788" cy="57150"/>
            <a:chOff x="1706" y="1946"/>
            <a:chExt cx="42" cy="31"/>
          </a:xfrm>
        </p:grpSpPr>
        <p:sp>
          <p:nvSpPr>
            <p:cNvPr id="23" name="Rectangle 23"/>
            <p:cNvSpPr>
              <a:spLocks noChangeArrowheads="1"/>
            </p:cNvSpPr>
            <p:nvPr/>
          </p:nvSpPr>
          <p:spPr bwMode="auto">
            <a:xfrm>
              <a:off x="1706" y="1961"/>
              <a:ext cx="42" cy="16"/>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7524" tIns="53762" rIns="107524" bIns="53762" anchor="ct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24" name="Rectangle 24"/>
            <p:cNvSpPr>
              <a:spLocks noChangeArrowheads="1"/>
            </p:cNvSpPr>
            <p:nvPr/>
          </p:nvSpPr>
          <p:spPr bwMode="auto">
            <a:xfrm>
              <a:off x="1719" y="1946"/>
              <a:ext cx="16" cy="24"/>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7524" tIns="53762" rIns="107524" bIns="53762" anchor="ct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grpSp>
      <p:graphicFrame>
        <p:nvGraphicFramePr>
          <p:cNvPr id="25" name="Object 25"/>
          <p:cNvGraphicFramePr>
            <a:graphicFrameLocks/>
          </p:cNvGraphicFramePr>
          <p:nvPr>
            <p:extLst>
              <p:ext uri="{D42A27DB-BD31-4B8C-83A1-F6EECF244321}">
                <p14:modId xmlns:p14="http://schemas.microsoft.com/office/powerpoint/2010/main" val="4217153896"/>
              </p:ext>
            </p:extLst>
          </p:nvPr>
        </p:nvGraphicFramePr>
        <p:xfrm>
          <a:off x="5161756" y="2487613"/>
          <a:ext cx="706438" cy="588962"/>
        </p:xfrm>
        <a:graphic>
          <a:graphicData uri="http://schemas.openxmlformats.org/presentationml/2006/ole">
            <mc:AlternateContent xmlns:mc="http://schemas.openxmlformats.org/markup-compatibility/2006">
              <mc:Choice xmlns:v="urn:schemas-microsoft-com:vml" Requires="v">
                <p:oleObj spid="_x0000_s122308" name="Clip" r:id="rId4" imgW="3543233" imgH="3152763" progId="MS_ClipArt_Gallery.2">
                  <p:embed/>
                </p:oleObj>
              </mc:Choice>
              <mc:Fallback>
                <p:oleObj name="Clip" r:id="rId4" imgW="3543233" imgH="3152763" progId="MS_ClipArt_Gallery.2">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1756" y="2487613"/>
                        <a:ext cx="706438" cy="588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6" name="Group 26"/>
          <p:cNvGrpSpPr>
            <a:grpSpLocks/>
          </p:cNvGrpSpPr>
          <p:nvPr/>
        </p:nvGrpSpPr>
        <p:grpSpPr bwMode="auto">
          <a:xfrm>
            <a:off x="3458369" y="3038475"/>
            <a:ext cx="328612" cy="627063"/>
            <a:chOff x="848" y="1627"/>
            <a:chExt cx="176" cy="336"/>
          </a:xfrm>
        </p:grpSpPr>
        <p:sp>
          <p:nvSpPr>
            <p:cNvPr id="27" name="Line 27"/>
            <p:cNvSpPr>
              <a:spLocks noChangeShapeType="1"/>
            </p:cNvSpPr>
            <p:nvPr/>
          </p:nvSpPr>
          <p:spPr bwMode="auto">
            <a:xfrm flipH="1">
              <a:off x="848" y="1627"/>
              <a:ext cx="17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sp>
          <p:nvSpPr>
            <p:cNvPr id="28" name="Line 28"/>
            <p:cNvSpPr>
              <a:spLocks noChangeShapeType="1"/>
            </p:cNvSpPr>
            <p:nvPr/>
          </p:nvSpPr>
          <p:spPr bwMode="auto">
            <a:xfrm>
              <a:off x="848" y="1627"/>
              <a:ext cx="0" cy="336"/>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grpSp>
      <p:grpSp>
        <p:nvGrpSpPr>
          <p:cNvPr id="29" name="Group 29"/>
          <p:cNvGrpSpPr>
            <a:grpSpLocks/>
          </p:cNvGrpSpPr>
          <p:nvPr/>
        </p:nvGrpSpPr>
        <p:grpSpPr bwMode="auto">
          <a:xfrm>
            <a:off x="3412331" y="3636963"/>
            <a:ext cx="77788" cy="58737"/>
            <a:chOff x="823" y="1948"/>
            <a:chExt cx="42" cy="31"/>
          </a:xfrm>
        </p:grpSpPr>
        <p:sp>
          <p:nvSpPr>
            <p:cNvPr id="30" name="Rectangle 30"/>
            <p:cNvSpPr>
              <a:spLocks noChangeArrowheads="1"/>
            </p:cNvSpPr>
            <p:nvPr/>
          </p:nvSpPr>
          <p:spPr bwMode="auto">
            <a:xfrm>
              <a:off x="823" y="1963"/>
              <a:ext cx="42" cy="16"/>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7524" tIns="53762" rIns="107524" bIns="53762" anchor="ct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31" name="Rectangle 31"/>
            <p:cNvSpPr>
              <a:spLocks noChangeArrowheads="1"/>
            </p:cNvSpPr>
            <p:nvPr/>
          </p:nvSpPr>
          <p:spPr bwMode="auto">
            <a:xfrm>
              <a:off x="836" y="1948"/>
              <a:ext cx="16" cy="22"/>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7524" tIns="53762" rIns="107524" bIns="53762" anchor="ct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grpSp>
      <p:graphicFrame>
        <p:nvGraphicFramePr>
          <p:cNvPr id="32" name="Object 32"/>
          <p:cNvGraphicFramePr>
            <a:graphicFrameLocks/>
          </p:cNvGraphicFramePr>
          <p:nvPr>
            <p:extLst>
              <p:ext uri="{D42A27DB-BD31-4B8C-83A1-F6EECF244321}">
                <p14:modId xmlns:p14="http://schemas.microsoft.com/office/powerpoint/2010/main" val="115282082"/>
              </p:ext>
            </p:extLst>
          </p:nvPr>
        </p:nvGraphicFramePr>
        <p:xfrm>
          <a:off x="3512344" y="2509838"/>
          <a:ext cx="708025" cy="588962"/>
        </p:xfrm>
        <a:graphic>
          <a:graphicData uri="http://schemas.openxmlformats.org/presentationml/2006/ole">
            <mc:AlternateContent xmlns:mc="http://schemas.openxmlformats.org/markup-compatibility/2006">
              <mc:Choice xmlns:v="urn:schemas-microsoft-com:vml" Requires="v">
                <p:oleObj spid="_x0000_s122309" name="Clip" r:id="rId6" imgW="3543233" imgH="3152763" progId="MS_ClipArt_Gallery.2">
                  <p:embed/>
                </p:oleObj>
              </mc:Choice>
              <mc:Fallback>
                <p:oleObj name="Clip" r:id="rId6" imgW="3543233" imgH="3152763" progId="MS_ClipArt_Gallery.2">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12344" y="2509838"/>
                        <a:ext cx="708025" cy="588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3" name="Group 33"/>
          <p:cNvGrpSpPr>
            <a:grpSpLocks/>
          </p:cNvGrpSpPr>
          <p:nvPr/>
        </p:nvGrpSpPr>
        <p:grpSpPr bwMode="auto">
          <a:xfrm>
            <a:off x="6749256" y="3003550"/>
            <a:ext cx="328613" cy="654050"/>
            <a:chOff x="2611" y="1609"/>
            <a:chExt cx="176" cy="350"/>
          </a:xfrm>
        </p:grpSpPr>
        <p:sp>
          <p:nvSpPr>
            <p:cNvPr id="34" name="Line 34"/>
            <p:cNvSpPr>
              <a:spLocks noChangeShapeType="1"/>
            </p:cNvSpPr>
            <p:nvPr/>
          </p:nvSpPr>
          <p:spPr bwMode="auto">
            <a:xfrm flipH="1">
              <a:off x="2611" y="1609"/>
              <a:ext cx="17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sp>
          <p:nvSpPr>
            <p:cNvPr id="35" name="Line 35"/>
            <p:cNvSpPr>
              <a:spLocks noChangeShapeType="1"/>
            </p:cNvSpPr>
            <p:nvPr/>
          </p:nvSpPr>
          <p:spPr bwMode="auto">
            <a:xfrm>
              <a:off x="2611" y="1609"/>
              <a:ext cx="0" cy="35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grpSp>
      <p:grpSp>
        <p:nvGrpSpPr>
          <p:cNvPr id="36" name="Group 36"/>
          <p:cNvGrpSpPr>
            <a:grpSpLocks/>
          </p:cNvGrpSpPr>
          <p:nvPr/>
        </p:nvGrpSpPr>
        <p:grpSpPr bwMode="auto">
          <a:xfrm>
            <a:off x="6703219" y="3629025"/>
            <a:ext cx="77787" cy="58738"/>
            <a:chOff x="2586" y="1944"/>
            <a:chExt cx="42" cy="31"/>
          </a:xfrm>
        </p:grpSpPr>
        <p:sp>
          <p:nvSpPr>
            <p:cNvPr id="37" name="Rectangle 37"/>
            <p:cNvSpPr>
              <a:spLocks noChangeArrowheads="1"/>
            </p:cNvSpPr>
            <p:nvPr/>
          </p:nvSpPr>
          <p:spPr bwMode="auto">
            <a:xfrm>
              <a:off x="2586" y="1959"/>
              <a:ext cx="42" cy="16"/>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7524" tIns="53762" rIns="107524" bIns="53762" anchor="ct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38" name="Rectangle 38"/>
            <p:cNvSpPr>
              <a:spLocks noChangeArrowheads="1"/>
            </p:cNvSpPr>
            <p:nvPr/>
          </p:nvSpPr>
          <p:spPr bwMode="auto">
            <a:xfrm>
              <a:off x="2599" y="1944"/>
              <a:ext cx="16" cy="23"/>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7524" tIns="53762" rIns="107524" bIns="53762" anchor="ct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grpSp>
      <p:graphicFrame>
        <p:nvGraphicFramePr>
          <p:cNvPr id="39" name="Object 39"/>
          <p:cNvGraphicFramePr>
            <a:graphicFrameLocks/>
          </p:cNvGraphicFramePr>
          <p:nvPr>
            <p:extLst>
              <p:ext uri="{D42A27DB-BD31-4B8C-83A1-F6EECF244321}">
                <p14:modId xmlns:p14="http://schemas.microsoft.com/office/powerpoint/2010/main" val="4160267760"/>
              </p:ext>
            </p:extLst>
          </p:nvPr>
        </p:nvGraphicFramePr>
        <p:xfrm>
          <a:off x="6803231" y="2465388"/>
          <a:ext cx="708025" cy="600075"/>
        </p:xfrm>
        <a:graphic>
          <a:graphicData uri="http://schemas.openxmlformats.org/presentationml/2006/ole">
            <mc:AlternateContent xmlns:mc="http://schemas.openxmlformats.org/markup-compatibility/2006">
              <mc:Choice xmlns:v="urn:schemas-microsoft-com:vml" Requires="v">
                <p:oleObj spid="_x0000_s122310" name="Clip" r:id="rId8" imgW="3543233" imgH="3152763" progId="MS_ClipArt_Gallery.2">
                  <p:embed/>
                </p:oleObj>
              </mc:Choice>
              <mc:Fallback>
                <p:oleObj name="Clip" r:id="rId8" imgW="3543233" imgH="3152763" progId="MS_ClipArt_Gallery.2">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03231" y="2465388"/>
                        <a:ext cx="708025" cy="60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 name="Line 40"/>
          <p:cNvSpPr>
            <a:spLocks noChangeShapeType="1"/>
          </p:cNvSpPr>
          <p:nvPr/>
        </p:nvSpPr>
        <p:spPr bwMode="auto">
          <a:xfrm>
            <a:off x="3496469" y="3679825"/>
            <a:ext cx="15605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sp>
        <p:nvSpPr>
          <p:cNvPr id="41" name="Line 41"/>
          <p:cNvSpPr>
            <a:spLocks noChangeShapeType="1"/>
          </p:cNvSpPr>
          <p:nvPr/>
        </p:nvSpPr>
        <p:spPr bwMode="auto">
          <a:xfrm flipV="1">
            <a:off x="5145881" y="3673475"/>
            <a:ext cx="1550988" cy="158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sp>
        <p:nvSpPr>
          <p:cNvPr id="42" name="Line 42"/>
          <p:cNvSpPr>
            <a:spLocks noChangeShapeType="1"/>
          </p:cNvSpPr>
          <p:nvPr/>
        </p:nvSpPr>
        <p:spPr bwMode="auto">
          <a:xfrm>
            <a:off x="6792119" y="3668713"/>
            <a:ext cx="414337"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sp>
        <p:nvSpPr>
          <p:cNvPr id="43" name="Line 43"/>
          <p:cNvSpPr>
            <a:spLocks noChangeShapeType="1"/>
          </p:cNvSpPr>
          <p:nvPr/>
        </p:nvSpPr>
        <p:spPr bwMode="auto">
          <a:xfrm>
            <a:off x="2983706" y="3675063"/>
            <a:ext cx="4159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sp>
        <p:nvSpPr>
          <p:cNvPr id="44" name="Rectangle 44"/>
          <p:cNvSpPr>
            <a:spLocks noChangeArrowheads="1"/>
          </p:cNvSpPr>
          <p:nvPr/>
        </p:nvSpPr>
        <p:spPr bwMode="auto">
          <a:xfrm>
            <a:off x="2928144" y="3571875"/>
            <a:ext cx="39687" cy="150813"/>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7524" tIns="53762" rIns="107524" bIns="53762" anchor="ct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grpSp>
        <p:nvGrpSpPr>
          <p:cNvPr id="45" name="Group 45"/>
          <p:cNvGrpSpPr>
            <a:grpSpLocks/>
          </p:cNvGrpSpPr>
          <p:nvPr/>
        </p:nvGrpSpPr>
        <p:grpSpPr bwMode="auto">
          <a:xfrm>
            <a:off x="4001294" y="3663950"/>
            <a:ext cx="79375" cy="68263"/>
            <a:chOff x="1139" y="1962"/>
            <a:chExt cx="42" cy="37"/>
          </a:xfrm>
        </p:grpSpPr>
        <p:sp>
          <p:nvSpPr>
            <p:cNvPr id="46" name="Rectangle 46"/>
            <p:cNvSpPr>
              <a:spLocks noChangeArrowheads="1"/>
            </p:cNvSpPr>
            <p:nvPr/>
          </p:nvSpPr>
          <p:spPr bwMode="auto">
            <a:xfrm>
              <a:off x="1139" y="1962"/>
              <a:ext cx="42" cy="16"/>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7524" tIns="53762" rIns="107524" bIns="53762" anchor="ct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47" name="Rectangle 47"/>
            <p:cNvSpPr>
              <a:spLocks noChangeArrowheads="1"/>
            </p:cNvSpPr>
            <p:nvPr/>
          </p:nvSpPr>
          <p:spPr bwMode="auto">
            <a:xfrm>
              <a:off x="1152" y="1967"/>
              <a:ext cx="16" cy="32"/>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7524" tIns="53762" rIns="107524" bIns="53762" anchor="ct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grpSp>
      <p:grpSp>
        <p:nvGrpSpPr>
          <p:cNvPr id="48" name="Group 48"/>
          <p:cNvGrpSpPr>
            <a:grpSpLocks/>
          </p:cNvGrpSpPr>
          <p:nvPr/>
        </p:nvGrpSpPr>
        <p:grpSpPr bwMode="auto">
          <a:xfrm>
            <a:off x="6079331" y="3652838"/>
            <a:ext cx="77788" cy="68262"/>
            <a:chOff x="2252" y="1956"/>
            <a:chExt cx="42" cy="37"/>
          </a:xfrm>
        </p:grpSpPr>
        <p:sp>
          <p:nvSpPr>
            <p:cNvPr id="49" name="Rectangle 49"/>
            <p:cNvSpPr>
              <a:spLocks noChangeArrowheads="1"/>
            </p:cNvSpPr>
            <p:nvPr/>
          </p:nvSpPr>
          <p:spPr bwMode="auto">
            <a:xfrm>
              <a:off x="2252" y="1956"/>
              <a:ext cx="42" cy="16"/>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7524" tIns="53762" rIns="107524" bIns="53762" anchor="ct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50" name="Rectangle 50"/>
            <p:cNvSpPr>
              <a:spLocks noChangeArrowheads="1"/>
            </p:cNvSpPr>
            <p:nvPr/>
          </p:nvSpPr>
          <p:spPr bwMode="auto">
            <a:xfrm>
              <a:off x="2265" y="1961"/>
              <a:ext cx="16" cy="32"/>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7524" tIns="53762" rIns="107524" bIns="53762" anchor="ct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grpSp>
      <p:sp>
        <p:nvSpPr>
          <p:cNvPr id="51" name="Line 51"/>
          <p:cNvSpPr>
            <a:spLocks noChangeShapeType="1"/>
          </p:cNvSpPr>
          <p:nvPr/>
        </p:nvSpPr>
        <p:spPr bwMode="auto">
          <a:xfrm>
            <a:off x="4037806" y="3730625"/>
            <a:ext cx="0" cy="655638"/>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sp>
        <p:nvSpPr>
          <p:cNvPr id="52" name="Rectangle 52"/>
          <p:cNvSpPr>
            <a:spLocks noChangeArrowheads="1"/>
          </p:cNvSpPr>
          <p:nvPr/>
        </p:nvSpPr>
        <p:spPr bwMode="auto">
          <a:xfrm>
            <a:off x="3883819" y="4386263"/>
            <a:ext cx="29845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271" tIns="54136" rIns="108271" bIns="54136">
            <a:spAutoFit/>
          </a:bodyP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pt-BR" altLang="pt-BR" sz="900" b="0">
                <a:latin typeface="Arial Narrow" pitchFamily="34" charset="0"/>
              </a:rPr>
              <a:t>C</a:t>
            </a:r>
          </a:p>
          <a:p>
            <a:pPr algn="ctr">
              <a:spcBef>
                <a:spcPct val="0"/>
              </a:spcBef>
              <a:buFontTx/>
              <a:buNone/>
            </a:pPr>
            <a:r>
              <a:rPr lang="pt-BR" altLang="pt-BR" sz="900" b="0">
                <a:latin typeface="Arial Narrow" pitchFamily="34" charset="0"/>
              </a:rPr>
              <a:t>O</a:t>
            </a:r>
          </a:p>
          <a:p>
            <a:pPr algn="ctr">
              <a:spcBef>
                <a:spcPct val="0"/>
              </a:spcBef>
              <a:buFontTx/>
              <a:buNone/>
            </a:pPr>
            <a:r>
              <a:rPr lang="pt-BR" altLang="pt-BR" sz="900" b="0">
                <a:latin typeface="Arial Narrow" pitchFamily="34" charset="0"/>
              </a:rPr>
              <a:t>M</a:t>
            </a:r>
          </a:p>
        </p:txBody>
      </p:sp>
      <p:sp>
        <p:nvSpPr>
          <p:cNvPr id="53" name="Rectangle 53"/>
          <p:cNvSpPr>
            <a:spLocks noChangeArrowheads="1"/>
          </p:cNvSpPr>
          <p:nvPr/>
        </p:nvSpPr>
        <p:spPr bwMode="auto">
          <a:xfrm>
            <a:off x="4137819" y="5292725"/>
            <a:ext cx="223837"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271" tIns="54136" rIns="108271" bIns="54136">
            <a:spAutoFit/>
          </a:bodyP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50000"/>
              </a:spcBef>
              <a:buFontTx/>
              <a:buNone/>
            </a:pPr>
            <a:endParaRPr lang="pt-BR" altLang="pt-BR" sz="1200" b="0">
              <a:latin typeface="Arial Narrow" pitchFamily="34" charset="0"/>
            </a:endParaRPr>
          </a:p>
          <a:p>
            <a:pPr algn="ctr">
              <a:spcBef>
                <a:spcPct val="50000"/>
              </a:spcBef>
              <a:buFontTx/>
              <a:buNone/>
            </a:pPr>
            <a:endParaRPr lang="pt-BR" altLang="pt-BR" sz="1200" b="0">
              <a:latin typeface="Arial Narrow" pitchFamily="34" charset="0"/>
            </a:endParaRPr>
          </a:p>
        </p:txBody>
      </p:sp>
      <p:sp>
        <p:nvSpPr>
          <p:cNvPr id="54" name="Rectangle 54"/>
          <p:cNvSpPr>
            <a:spLocks noChangeArrowheads="1"/>
          </p:cNvSpPr>
          <p:nvPr/>
        </p:nvSpPr>
        <p:spPr bwMode="auto">
          <a:xfrm>
            <a:off x="4063206" y="4391025"/>
            <a:ext cx="29845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271" tIns="54136" rIns="108271" bIns="54136">
            <a:spAutoFit/>
          </a:bodyP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pt-BR" altLang="pt-BR" sz="900" b="0">
                <a:latin typeface="Arial Narrow" pitchFamily="34" charset="0"/>
              </a:rPr>
              <a:t>C</a:t>
            </a:r>
          </a:p>
          <a:p>
            <a:pPr algn="ctr">
              <a:spcBef>
                <a:spcPct val="0"/>
              </a:spcBef>
              <a:buFontTx/>
              <a:buNone/>
            </a:pPr>
            <a:r>
              <a:rPr lang="pt-BR" altLang="pt-BR" sz="900" b="0">
                <a:latin typeface="Arial Narrow" pitchFamily="34" charset="0"/>
              </a:rPr>
              <a:t>O</a:t>
            </a:r>
          </a:p>
          <a:p>
            <a:pPr algn="ctr">
              <a:spcBef>
                <a:spcPct val="0"/>
              </a:spcBef>
              <a:buFontTx/>
              <a:buNone/>
            </a:pPr>
            <a:r>
              <a:rPr lang="pt-BR" altLang="pt-BR" sz="900" b="0">
                <a:latin typeface="Arial Narrow" pitchFamily="34" charset="0"/>
              </a:rPr>
              <a:t>M</a:t>
            </a:r>
          </a:p>
        </p:txBody>
      </p:sp>
      <p:sp>
        <p:nvSpPr>
          <p:cNvPr id="55" name="Rectangle 55"/>
          <p:cNvSpPr>
            <a:spLocks noChangeArrowheads="1"/>
          </p:cNvSpPr>
          <p:nvPr/>
        </p:nvSpPr>
        <p:spPr bwMode="auto">
          <a:xfrm>
            <a:off x="4248944" y="4408488"/>
            <a:ext cx="29845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271" tIns="54136" rIns="108271" bIns="54136">
            <a:spAutoFit/>
          </a:bodyP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pt-BR" altLang="pt-BR" sz="900" b="0">
                <a:latin typeface="Arial Narrow" pitchFamily="34" charset="0"/>
              </a:rPr>
              <a:t>C</a:t>
            </a:r>
          </a:p>
          <a:p>
            <a:pPr algn="ctr">
              <a:spcBef>
                <a:spcPct val="0"/>
              </a:spcBef>
              <a:buFontTx/>
              <a:buNone/>
            </a:pPr>
            <a:r>
              <a:rPr lang="pt-BR" altLang="pt-BR" sz="900" b="0">
                <a:latin typeface="Arial Narrow" pitchFamily="34" charset="0"/>
              </a:rPr>
              <a:t>O</a:t>
            </a:r>
          </a:p>
          <a:p>
            <a:pPr algn="ctr">
              <a:spcBef>
                <a:spcPct val="0"/>
              </a:spcBef>
              <a:buFontTx/>
              <a:buNone/>
            </a:pPr>
            <a:r>
              <a:rPr lang="pt-BR" altLang="pt-BR" sz="900" b="0">
                <a:latin typeface="Arial Narrow" pitchFamily="34" charset="0"/>
              </a:rPr>
              <a:t>M</a:t>
            </a:r>
          </a:p>
        </p:txBody>
      </p:sp>
      <p:sp>
        <p:nvSpPr>
          <p:cNvPr id="56" name="Rectangle 56"/>
          <p:cNvSpPr>
            <a:spLocks noChangeArrowheads="1"/>
          </p:cNvSpPr>
          <p:nvPr/>
        </p:nvSpPr>
        <p:spPr bwMode="auto">
          <a:xfrm>
            <a:off x="5972969" y="4391025"/>
            <a:ext cx="29845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271" tIns="54136" rIns="108271" bIns="54136">
            <a:spAutoFit/>
          </a:bodyP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pt-BR" altLang="pt-BR" sz="900" b="0">
                <a:latin typeface="Arial Narrow" pitchFamily="34" charset="0"/>
              </a:rPr>
              <a:t>C</a:t>
            </a:r>
          </a:p>
          <a:p>
            <a:pPr algn="ctr">
              <a:spcBef>
                <a:spcPct val="0"/>
              </a:spcBef>
              <a:buFontTx/>
              <a:buNone/>
            </a:pPr>
            <a:r>
              <a:rPr lang="pt-BR" altLang="pt-BR" sz="900" b="0">
                <a:latin typeface="Arial Narrow" pitchFamily="34" charset="0"/>
              </a:rPr>
              <a:t>O</a:t>
            </a:r>
          </a:p>
          <a:p>
            <a:pPr algn="ctr">
              <a:spcBef>
                <a:spcPct val="0"/>
              </a:spcBef>
              <a:buFontTx/>
              <a:buNone/>
            </a:pPr>
            <a:r>
              <a:rPr lang="pt-BR" altLang="pt-BR" sz="900" b="0">
                <a:latin typeface="Arial Narrow" pitchFamily="34" charset="0"/>
              </a:rPr>
              <a:t>M</a:t>
            </a:r>
          </a:p>
        </p:txBody>
      </p:sp>
      <p:sp>
        <p:nvSpPr>
          <p:cNvPr id="57" name="Rectangle 57"/>
          <p:cNvSpPr>
            <a:spLocks noChangeArrowheads="1"/>
          </p:cNvSpPr>
          <p:nvPr/>
        </p:nvSpPr>
        <p:spPr bwMode="auto">
          <a:xfrm>
            <a:off x="6157119" y="4386263"/>
            <a:ext cx="30003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271" tIns="54136" rIns="108271" bIns="54136">
            <a:spAutoFit/>
          </a:bodyP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pt-BR" altLang="pt-BR" sz="900" b="0">
                <a:latin typeface="Arial Narrow" pitchFamily="34" charset="0"/>
              </a:rPr>
              <a:t>C</a:t>
            </a:r>
          </a:p>
          <a:p>
            <a:pPr algn="ctr">
              <a:spcBef>
                <a:spcPct val="0"/>
              </a:spcBef>
              <a:buFontTx/>
              <a:buNone/>
            </a:pPr>
            <a:r>
              <a:rPr lang="pt-BR" altLang="pt-BR" sz="900" b="0">
                <a:latin typeface="Arial Narrow" pitchFamily="34" charset="0"/>
              </a:rPr>
              <a:t>O</a:t>
            </a:r>
          </a:p>
          <a:p>
            <a:pPr algn="ctr">
              <a:spcBef>
                <a:spcPct val="0"/>
              </a:spcBef>
              <a:buFontTx/>
              <a:buNone/>
            </a:pPr>
            <a:r>
              <a:rPr lang="pt-BR" altLang="pt-BR" sz="900" b="0">
                <a:latin typeface="Arial Narrow" pitchFamily="34" charset="0"/>
              </a:rPr>
              <a:t>M</a:t>
            </a:r>
          </a:p>
        </p:txBody>
      </p:sp>
      <p:sp>
        <p:nvSpPr>
          <p:cNvPr id="58" name="Rectangle 58"/>
          <p:cNvSpPr>
            <a:spLocks noChangeArrowheads="1"/>
          </p:cNvSpPr>
          <p:nvPr/>
        </p:nvSpPr>
        <p:spPr bwMode="auto">
          <a:xfrm>
            <a:off x="6347619" y="4391025"/>
            <a:ext cx="30003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271" tIns="54136" rIns="108271" bIns="54136">
            <a:spAutoFit/>
          </a:bodyP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pt-BR" altLang="pt-BR" sz="900" b="0">
                <a:latin typeface="Arial Narrow" pitchFamily="34" charset="0"/>
              </a:rPr>
              <a:t>C</a:t>
            </a:r>
          </a:p>
          <a:p>
            <a:pPr algn="ctr">
              <a:spcBef>
                <a:spcPct val="0"/>
              </a:spcBef>
              <a:buFontTx/>
              <a:buNone/>
            </a:pPr>
            <a:r>
              <a:rPr lang="pt-BR" altLang="pt-BR" sz="900" b="0">
                <a:latin typeface="Arial Narrow" pitchFamily="34" charset="0"/>
              </a:rPr>
              <a:t>O</a:t>
            </a:r>
          </a:p>
          <a:p>
            <a:pPr algn="ctr">
              <a:spcBef>
                <a:spcPct val="0"/>
              </a:spcBef>
              <a:buFontTx/>
              <a:buNone/>
            </a:pPr>
            <a:r>
              <a:rPr lang="pt-BR" altLang="pt-BR" sz="900" b="0">
                <a:latin typeface="Arial Narrow" pitchFamily="34" charset="0"/>
              </a:rPr>
              <a:t>M</a:t>
            </a:r>
          </a:p>
        </p:txBody>
      </p:sp>
      <p:sp>
        <p:nvSpPr>
          <p:cNvPr id="59" name="Rectangle 59"/>
          <p:cNvSpPr>
            <a:spLocks noChangeArrowheads="1"/>
          </p:cNvSpPr>
          <p:nvPr/>
        </p:nvSpPr>
        <p:spPr bwMode="auto">
          <a:xfrm>
            <a:off x="3720306" y="4386263"/>
            <a:ext cx="28733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271" tIns="54136" rIns="108271" bIns="54136">
            <a:spAutoFit/>
          </a:bodyP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pt-BR" altLang="pt-BR" sz="900" b="0">
                <a:latin typeface="Arial Narrow" pitchFamily="34" charset="0"/>
              </a:rPr>
              <a:t>C</a:t>
            </a:r>
          </a:p>
          <a:p>
            <a:pPr algn="ctr">
              <a:spcBef>
                <a:spcPct val="0"/>
              </a:spcBef>
              <a:buFontTx/>
              <a:buNone/>
            </a:pPr>
            <a:r>
              <a:rPr lang="pt-BR" altLang="pt-BR" sz="900" b="0">
                <a:latin typeface="Arial Narrow" pitchFamily="34" charset="0"/>
              </a:rPr>
              <a:t>P</a:t>
            </a:r>
          </a:p>
          <a:p>
            <a:pPr algn="ctr">
              <a:spcBef>
                <a:spcPct val="0"/>
              </a:spcBef>
              <a:buFontTx/>
              <a:buNone/>
            </a:pPr>
            <a:r>
              <a:rPr lang="pt-BR" altLang="pt-BR" sz="900" b="0">
                <a:latin typeface="Arial Narrow" pitchFamily="34" charset="0"/>
              </a:rPr>
              <a:t>U</a:t>
            </a:r>
          </a:p>
        </p:txBody>
      </p:sp>
      <p:sp>
        <p:nvSpPr>
          <p:cNvPr id="60" name="Rectangle 60"/>
          <p:cNvSpPr>
            <a:spLocks noChangeArrowheads="1"/>
          </p:cNvSpPr>
          <p:nvPr/>
        </p:nvSpPr>
        <p:spPr bwMode="auto">
          <a:xfrm>
            <a:off x="5804694" y="4386263"/>
            <a:ext cx="28733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271" tIns="54136" rIns="108271" bIns="54136">
            <a:spAutoFit/>
          </a:bodyP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pt-BR" altLang="pt-BR" sz="900" b="0">
                <a:latin typeface="Arial Narrow" pitchFamily="34" charset="0"/>
              </a:rPr>
              <a:t>C</a:t>
            </a:r>
          </a:p>
          <a:p>
            <a:pPr algn="ctr">
              <a:spcBef>
                <a:spcPct val="0"/>
              </a:spcBef>
              <a:buFontTx/>
              <a:buNone/>
            </a:pPr>
            <a:r>
              <a:rPr lang="pt-BR" altLang="pt-BR" sz="900" b="0">
                <a:latin typeface="Arial Narrow" pitchFamily="34" charset="0"/>
              </a:rPr>
              <a:t>P</a:t>
            </a:r>
          </a:p>
          <a:p>
            <a:pPr algn="ctr">
              <a:spcBef>
                <a:spcPct val="0"/>
              </a:spcBef>
              <a:buFontTx/>
              <a:buNone/>
            </a:pPr>
            <a:r>
              <a:rPr lang="pt-BR" altLang="pt-BR" sz="900" b="0">
                <a:latin typeface="Arial Narrow" pitchFamily="34" charset="0"/>
              </a:rPr>
              <a:t>U</a:t>
            </a:r>
          </a:p>
        </p:txBody>
      </p:sp>
      <p:sp>
        <p:nvSpPr>
          <p:cNvPr id="61" name="Rectangle 61"/>
          <p:cNvSpPr>
            <a:spLocks noChangeArrowheads="1"/>
          </p:cNvSpPr>
          <p:nvPr/>
        </p:nvSpPr>
        <p:spPr bwMode="auto">
          <a:xfrm>
            <a:off x="3548856" y="4376738"/>
            <a:ext cx="265113"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271" tIns="54136" rIns="108271" bIns="54136">
            <a:spAutoFit/>
          </a:bodyP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pt-BR" altLang="pt-BR" sz="600">
                <a:latin typeface="Arial Narrow" pitchFamily="34" charset="0"/>
              </a:rPr>
              <a:t>F</a:t>
            </a:r>
            <a:endParaRPr lang="pt-BR" altLang="pt-BR" sz="600" b="0">
              <a:latin typeface="Arial Narrow" pitchFamily="34" charset="0"/>
            </a:endParaRPr>
          </a:p>
          <a:p>
            <a:pPr algn="ctr">
              <a:spcBef>
                <a:spcPct val="0"/>
              </a:spcBef>
              <a:buFontTx/>
              <a:buNone/>
            </a:pPr>
            <a:r>
              <a:rPr lang="pt-BR" altLang="pt-BR" sz="600">
                <a:latin typeface="Arial Narrow" pitchFamily="34" charset="0"/>
              </a:rPr>
              <a:t>O</a:t>
            </a:r>
          </a:p>
          <a:p>
            <a:pPr algn="ctr">
              <a:spcBef>
                <a:spcPct val="0"/>
              </a:spcBef>
              <a:buFontTx/>
              <a:buNone/>
            </a:pPr>
            <a:r>
              <a:rPr lang="pt-BR" altLang="pt-BR" sz="600">
                <a:latin typeface="Arial Narrow" pitchFamily="34" charset="0"/>
              </a:rPr>
              <a:t>N</a:t>
            </a:r>
          </a:p>
          <a:p>
            <a:pPr algn="ctr">
              <a:spcBef>
                <a:spcPct val="0"/>
              </a:spcBef>
              <a:buFontTx/>
              <a:buNone/>
            </a:pPr>
            <a:r>
              <a:rPr lang="pt-BR" altLang="pt-BR" sz="600">
                <a:latin typeface="Arial Narrow" pitchFamily="34" charset="0"/>
              </a:rPr>
              <a:t>T</a:t>
            </a:r>
          </a:p>
          <a:p>
            <a:pPr algn="ctr">
              <a:spcBef>
                <a:spcPct val="0"/>
              </a:spcBef>
              <a:buFontTx/>
              <a:buNone/>
            </a:pPr>
            <a:r>
              <a:rPr lang="pt-BR" altLang="pt-BR" sz="600">
                <a:latin typeface="Arial Narrow" pitchFamily="34" charset="0"/>
              </a:rPr>
              <a:t>E</a:t>
            </a:r>
          </a:p>
        </p:txBody>
      </p:sp>
      <p:sp>
        <p:nvSpPr>
          <p:cNvPr id="62" name="Rectangle 62"/>
          <p:cNvSpPr>
            <a:spLocks noChangeArrowheads="1"/>
          </p:cNvSpPr>
          <p:nvPr/>
        </p:nvSpPr>
        <p:spPr bwMode="auto">
          <a:xfrm>
            <a:off x="5631656" y="4370388"/>
            <a:ext cx="265113"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271" tIns="54136" rIns="108271" bIns="54136">
            <a:spAutoFit/>
          </a:bodyP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pt-BR" altLang="pt-BR" sz="600">
                <a:latin typeface="Arial Narrow" pitchFamily="34" charset="0"/>
              </a:rPr>
              <a:t>F</a:t>
            </a:r>
          </a:p>
          <a:p>
            <a:pPr algn="ctr">
              <a:spcBef>
                <a:spcPct val="0"/>
              </a:spcBef>
              <a:buFontTx/>
              <a:buNone/>
            </a:pPr>
            <a:r>
              <a:rPr lang="pt-BR" altLang="pt-BR" sz="600">
                <a:latin typeface="Arial Narrow" pitchFamily="34" charset="0"/>
              </a:rPr>
              <a:t>O</a:t>
            </a:r>
          </a:p>
          <a:p>
            <a:pPr algn="ctr">
              <a:spcBef>
                <a:spcPct val="0"/>
              </a:spcBef>
              <a:buFontTx/>
              <a:buNone/>
            </a:pPr>
            <a:r>
              <a:rPr lang="pt-BR" altLang="pt-BR" sz="600">
                <a:latin typeface="Arial Narrow" pitchFamily="34" charset="0"/>
              </a:rPr>
              <a:t>N</a:t>
            </a:r>
          </a:p>
          <a:p>
            <a:pPr algn="ctr">
              <a:spcBef>
                <a:spcPct val="0"/>
              </a:spcBef>
              <a:buFontTx/>
              <a:buNone/>
            </a:pPr>
            <a:r>
              <a:rPr lang="pt-BR" altLang="pt-BR" sz="600">
                <a:latin typeface="Arial Narrow" pitchFamily="34" charset="0"/>
              </a:rPr>
              <a:t>T</a:t>
            </a:r>
          </a:p>
          <a:p>
            <a:pPr algn="ctr">
              <a:spcBef>
                <a:spcPct val="0"/>
              </a:spcBef>
              <a:buFontTx/>
              <a:buNone/>
            </a:pPr>
            <a:r>
              <a:rPr lang="pt-BR" altLang="pt-BR" sz="600">
                <a:latin typeface="Arial Narrow" pitchFamily="34" charset="0"/>
              </a:rPr>
              <a:t>E</a:t>
            </a:r>
          </a:p>
        </p:txBody>
      </p:sp>
      <p:sp>
        <p:nvSpPr>
          <p:cNvPr id="63" name="Line 63"/>
          <p:cNvSpPr>
            <a:spLocks noChangeShapeType="1"/>
          </p:cNvSpPr>
          <p:nvPr/>
        </p:nvSpPr>
        <p:spPr bwMode="auto">
          <a:xfrm>
            <a:off x="4233069" y="4929188"/>
            <a:ext cx="0" cy="46513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sp>
        <p:nvSpPr>
          <p:cNvPr id="64" name="Line 64"/>
          <p:cNvSpPr>
            <a:spLocks noChangeShapeType="1"/>
          </p:cNvSpPr>
          <p:nvPr/>
        </p:nvSpPr>
        <p:spPr bwMode="auto">
          <a:xfrm>
            <a:off x="6311106" y="4924425"/>
            <a:ext cx="0" cy="4635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sp>
        <p:nvSpPr>
          <p:cNvPr id="65" name="Line 65"/>
          <p:cNvSpPr>
            <a:spLocks noChangeShapeType="1"/>
          </p:cNvSpPr>
          <p:nvPr/>
        </p:nvSpPr>
        <p:spPr bwMode="auto">
          <a:xfrm flipH="1">
            <a:off x="3375819" y="5399088"/>
            <a:ext cx="29400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sp>
        <p:nvSpPr>
          <p:cNvPr id="66" name="Line 66"/>
          <p:cNvSpPr>
            <a:spLocks noChangeShapeType="1"/>
          </p:cNvSpPr>
          <p:nvPr/>
        </p:nvSpPr>
        <p:spPr bwMode="auto">
          <a:xfrm>
            <a:off x="3382169" y="5399088"/>
            <a:ext cx="0" cy="74612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sp>
        <p:nvSpPr>
          <p:cNvPr id="67" name="Rectangle 67"/>
          <p:cNvSpPr>
            <a:spLocks noChangeArrowheads="1"/>
          </p:cNvSpPr>
          <p:nvPr/>
        </p:nvSpPr>
        <p:spPr bwMode="auto">
          <a:xfrm>
            <a:off x="3775869" y="5961063"/>
            <a:ext cx="282575" cy="736600"/>
          </a:xfrm>
          <a:prstGeom prst="rect">
            <a:avLst/>
          </a:prstGeom>
          <a:solidFill>
            <a:schemeClr val="hlink"/>
          </a:solidFill>
          <a:ln w="12700">
            <a:solidFill>
              <a:schemeClr val="tx1"/>
            </a:solidFill>
            <a:miter lim="800000"/>
            <a:headEnd/>
            <a:tailEnd/>
          </a:ln>
        </p:spPr>
        <p:txBody>
          <a:bodyPr wrap="none" lIns="107524" tIns="53762" rIns="107524" bIns="53762" anchor="ct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68" name="Rectangle 68"/>
          <p:cNvSpPr>
            <a:spLocks noChangeArrowheads="1"/>
          </p:cNvSpPr>
          <p:nvPr/>
        </p:nvSpPr>
        <p:spPr bwMode="auto">
          <a:xfrm>
            <a:off x="4761706" y="5973763"/>
            <a:ext cx="280988" cy="735012"/>
          </a:xfrm>
          <a:prstGeom prst="rect">
            <a:avLst/>
          </a:prstGeom>
          <a:solidFill>
            <a:schemeClr val="hlink"/>
          </a:solidFill>
          <a:ln w="12700">
            <a:solidFill>
              <a:schemeClr val="tx1"/>
            </a:solidFill>
            <a:miter lim="800000"/>
            <a:headEnd/>
            <a:tailEnd/>
          </a:ln>
        </p:spPr>
        <p:txBody>
          <a:bodyPr wrap="none" lIns="107524" tIns="53762" rIns="107524" bIns="53762" anchor="ct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69" name="Rectangle 69"/>
          <p:cNvSpPr>
            <a:spLocks noChangeArrowheads="1"/>
          </p:cNvSpPr>
          <p:nvPr/>
        </p:nvSpPr>
        <p:spPr bwMode="auto">
          <a:xfrm>
            <a:off x="5774531" y="6000750"/>
            <a:ext cx="282575" cy="736600"/>
          </a:xfrm>
          <a:prstGeom prst="rect">
            <a:avLst/>
          </a:prstGeom>
          <a:solidFill>
            <a:schemeClr val="hlink"/>
          </a:solidFill>
          <a:ln w="12700">
            <a:solidFill>
              <a:schemeClr val="tx1"/>
            </a:solidFill>
            <a:miter lim="800000"/>
            <a:headEnd/>
            <a:tailEnd/>
          </a:ln>
        </p:spPr>
        <p:txBody>
          <a:bodyPr wrap="none" lIns="107524" tIns="53762" rIns="107524" bIns="53762" anchor="ct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70" name="Line 70"/>
          <p:cNvSpPr>
            <a:spLocks noChangeShapeType="1"/>
          </p:cNvSpPr>
          <p:nvPr/>
        </p:nvSpPr>
        <p:spPr bwMode="auto">
          <a:xfrm flipV="1">
            <a:off x="3386931" y="6134100"/>
            <a:ext cx="369888" cy="476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sp>
        <p:nvSpPr>
          <p:cNvPr id="71" name="Line 71"/>
          <p:cNvSpPr>
            <a:spLocks noChangeShapeType="1"/>
          </p:cNvSpPr>
          <p:nvPr/>
        </p:nvSpPr>
        <p:spPr bwMode="auto">
          <a:xfrm flipV="1">
            <a:off x="4394994" y="6149975"/>
            <a:ext cx="369887" cy="63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grpSp>
        <p:nvGrpSpPr>
          <p:cNvPr id="72" name="Group 72"/>
          <p:cNvGrpSpPr>
            <a:grpSpLocks/>
          </p:cNvGrpSpPr>
          <p:nvPr/>
        </p:nvGrpSpPr>
        <p:grpSpPr bwMode="auto">
          <a:xfrm>
            <a:off x="3634581" y="5730875"/>
            <a:ext cx="766763" cy="430213"/>
            <a:chOff x="942" y="3069"/>
            <a:chExt cx="411" cy="231"/>
          </a:xfrm>
        </p:grpSpPr>
        <p:sp>
          <p:nvSpPr>
            <p:cNvPr id="73" name="Line 73"/>
            <p:cNvSpPr>
              <a:spLocks noChangeShapeType="1"/>
            </p:cNvSpPr>
            <p:nvPr/>
          </p:nvSpPr>
          <p:spPr bwMode="auto">
            <a:xfrm>
              <a:off x="945" y="3246"/>
              <a:ext cx="6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sp>
          <p:nvSpPr>
            <p:cNvPr id="74" name="Line 74"/>
            <p:cNvSpPr>
              <a:spLocks noChangeShapeType="1"/>
            </p:cNvSpPr>
            <p:nvPr/>
          </p:nvSpPr>
          <p:spPr bwMode="auto">
            <a:xfrm flipV="1">
              <a:off x="942" y="3072"/>
              <a:ext cx="0" cy="17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sp>
          <p:nvSpPr>
            <p:cNvPr id="75" name="Line 75"/>
            <p:cNvSpPr>
              <a:spLocks noChangeShapeType="1"/>
            </p:cNvSpPr>
            <p:nvPr/>
          </p:nvSpPr>
          <p:spPr bwMode="auto">
            <a:xfrm>
              <a:off x="942" y="3069"/>
              <a:ext cx="411"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sp>
          <p:nvSpPr>
            <p:cNvPr id="76" name="Line 76"/>
            <p:cNvSpPr>
              <a:spLocks noChangeShapeType="1"/>
            </p:cNvSpPr>
            <p:nvPr/>
          </p:nvSpPr>
          <p:spPr bwMode="auto">
            <a:xfrm flipV="1">
              <a:off x="1350" y="3072"/>
              <a:ext cx="0" cy="22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grpSp>
      <p:grpSp>
        <p:nvGrpSpPr>
          <p:cNvPr id="77" name="Group 77"/>
          <p:cNvGrpSpPr>
            <a:grpSpLocks/>
          </p:cNvGrpSpPr>
          <p:nvPr/>
        </p:nvGrpSpPr>
        <p:grpSpPr bwMode="auto">
          <a:xfrm>
            <a:off x="4620419" y="5735638"/>
            <a:ext cx="766762" cy="431800"/>
            <a:chOff x="1470" y="3072"/>
            <a:chExt cx="411" cy="231"/>
          </a:xfrm>
        </p:grpSpPr>
        <p:sp>
          <p:nvSpPr>
            <p:cNvPr id="78" name="Line 78"/>
            <p:cNvSpPr>
              <a:spLocks noChangeShapeType="1"/>
            </p:cNvSpPr>
            <p:nvPr/>
          </p:nvSpPr>
          <p:spPr bwMode="auto">
            <a:xfrm>
              <a:off x="1473" y="3249"/>
              <a:ext cx="6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sp>
          <p:nvSpPr>
            <p:cNvPr id="79" name="Line 79"/>
            <p:cNvSpPr>
              <a:spLocks noChangeShapeType="1"/>
            </p:cNvSpPr>
            <p:nvPr/>
          </p:nvSpPr>
          <p:spPr bwMode="auto">
            <a:xfrm flipV="1">
              <a:off x="1470" y="3075"/>
              <a:ext cx="0" cy="17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sp>
          <p:nvSpPr>
            <p:cNvPr id="80" name="Line 80"/>
            <p:cNvSpPr>
              <a:spLocks noChangeShapeType="1"/>
            </p:cNvSpPr>
            <p:nvPr/>
          </p:nvSpPr>
          <p:spPr bwMode="auto">
            <a:xfrm>
              <a:off x="1470" y="3072"/>
              <a:ext cx="411"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sp>
          <p:nvSpPr>
            <p:cNvPr id="81" name="Line 81"/>
            <p:cNvSpPr>
              <a:spLocks noChangeShapeType="1"/>
            </p:cNvSpPr>
            <p:nvPr/>
          </p:nvSpPr>
          <p:spPr bwMode="auto">
            <a:xfrm flipV="1">
              <a:off x="1878" y="3075"/>
              <a:ext cx="0" cy="22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grpSp>
      <p:sp>
        <p:nvSpPr>
          <p:cNvPr id="82" name="Line 82"/>
          <p:cNvSpPr>
            <a:spLocks noChangeShapeType="1"/>
          </p:cNvSpPr>
          <p:nvPr/>
        </p:nvSpPr>
        <p:spPr bwMode="auto">
          <a:xfrm>
            <a:off x="5380831" y="6172200"/>
            <a:ext cx="37623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sp>
        <p:nvSpPr>
          <p:cNvPr id="83" name="Line 83"/>
          <p:cNvSpPr>
            <a:spLocks noChangeShapeType="1"/>
          </p:cNvSpPr>
          <p:nvPr/>
        </p:nvSpPr>
        <p:spPr bwMode="auto">
          <a:xfrm>
            <a:off x="5639594" y="6076950"/>
            <a:ext cx="122237"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sp>
        <p:nvSpPr>
          <p:cNvPr id="84" name="Line 84"/>
          <p:cNvSpPr>
            <a:spLocks noChangeShapeType="1"/>
          </p:cNvSpPr>
          <p:nvPr/>
        </p:nvSpPr>
        <p:spPr bwMode="auto">
          <a:xfrm flipV="1">
            <a:off x="5633244" y="5753100"/>
            <a:ext cx="0" cy="3238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sp>
        <p:nvSpPr>
          <p:cNvPr id="85" name="Line 85"/>
          <p:cNvSpPr>
            <a:spLocks noChangeShapeType="1"/>
          </p:cNvSpPr>
          <p:nvPr/>
        </p:nvSpPr>
        <p:spPr bwMode="auto">
          <a:xfrm>
            <a:off x="5633244" y="5746750"/>
            <a:ext cx="30797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sp>
        <p:nvSpPr>
          <p:cNvPr id="86" name="Line 86"/>
          <p:cNvSpPr>
            <a:spLocks noChangeShapeType="1"/>
          </p:cNvSpPr>
          <p:nvPr/>
        </p:nvSpPr>
        <p:spPr bwMode="auto">
          <a:xfrm flipV="1">
            <a:off x="5958681" y="5713413"/>
            <a:ext cx="0" cy="6191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sp>
        <p:nvSpPr>
          <p:cNvPr id="87" name="Line 87"/>
          <p:cNvSpPr>
            <a:spLocks noChangeShapeType="1"/>
          </p:cNvSpPr>
          <p:nvPr/>
        </p:nvSpPr>
        <p:spPr bwMode="auto">
          <a:xfrm>
            <a:off x="4412456" y="4924425"/>
            <a:ext cx="0" cy="20161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sp>
        <p:nvSpPr>
          <p:cNvPr id="88" name="Line 88"/>
          <p:cNvSpPr>
            <a:spLocks noChangeShapeType="1"/>
          </p:cNvSpPr>
          <p:nvPr/>
        </p:nvSpPr>
        <p:spPr bwMode="auto">
          <a:xfrm>
            <a:off x="6490494" y="4924425"/>
            <a:ext cx="0" cy="20161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sp>
        <p:nvSpPr>
          <p:cNvPr id="89" name="Line 89"/>
          <p:cNvSpPr>
            <a:spLocks noChangeShapeType="1"/>
          </p:cNvSpPr>
          <p:nvPr/>
        </p:nvSpPr>
        <p:spPr bwMode="auto">
          <a:xfrm flipH="1">
            <a:off x="4406106" y="5137150"/>
            <a:ext cx="20891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sp>
        <p:nvSpPr>
          <p:cNvPr id="90" name="Line 90"/>
          <p:cNvSpPr>
            <a:spLocks noChangeShapeType="1"/>
          </p:cNvSpPr>
          <p:nvPr/>
        </p:nvSpPr>
        <p:spPr bwMode="auto">
          <a:xfrm>
            <a:off x="7861325" y="5545138"/>
            <a:ext cx="666750" cy="0"/>
          </a:xfrm>
          <a:prstGeom prst="line">
            <a:avLst/>
          </a:prstGeom>
          <a:noFill/>
          <a:ln w="12700">
            <a:solidFill>
              <a:srgbClr val="FFCC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sp>
        <p:nvSpPr>
          <p:cNvPr id="91" name="Line 91"/>
          <p:cNvSpPr>
            <a:spLocks noChangeShapeType="1"/>
          </p:cNvSpPr>
          <p:nvPr/>
        </p:nvSpPr>
        <p:spPr bwMode="auto">
          <a:xfrm>
            <a:off x="9026550" y="5970588"/>
            <a:ext cx="750887" cy="0"/>
          </a:xfrm>
          <a:prstGeom prst="line">
            <a:avLst/>
          </a:prstGeom>
          <a:noFill/>
          <a:ln w="25400">
            <a:solidFill>
              <a:srgbClr val="FFCC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sp>
        <p:nvSpPr>
          <p:cNvPr id="92" name="Line 92"/>
          <p:cNvSpPr>
            <a:spLocks noChangeShapeType="1"/>
          </p:cNvSpPr>
          <p:nvPr/>
        </p:nvSpPr>
        <p:spPr bwMode="auto">
          <a:xfrm>
            <a:off x="6076156" y="6088063"/>
            <a:ext cx="1623244" cy="0"/>
          </a:xfrm>
          <a:prstGeom prst="line">
            <a:avLst/>
          </a:prstGeom>
          <a:noFill/>
          <a:ln w="12700">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sp>
        <p:nvSpPr>
          <p:cNvPr id="93" name="Oval 93"/>
          <p:cNvSpPr>
            <a:spLocks noChangeArrowheads="1"/>
          </p:cNvSpPr>
          <p:nvPr/>
        </p:nvSpPr>
        <p:spPr bwMode="auto">
          <a:xfrm>
            <a:off x="9494862" y="3843338"/>
            <a:ext cx="527050" cy="1071562"/>
          </a:xfrm>
          <a:prstGeom prst="ellipse">
            <a:avLst/>
          </a:prstGeom>
          <a:gradFill rotWithShape="0">
            <a:gsLst>
              <a:gs pos="0">
                <a:schemeClr val="accent1"/>
              </a:gs>
              <a:gs pos="100000">
                <a:srgbClr val="006B00"/>
              </a:gs>
            </a:gsLst>
            <a:lin ang="0" scaled="1"/>
          </a:gradFill>
          <a:ln w="12700">
            <a:solidFill>
              <a:schemeClr val="tx1"/>
            </a:solidFill>
            <a:round/>
            <a:headEnd/>
            <a:tailEnd/>
          </a:ln>
        </p:spPr>
        <p:txBody>
          <a:bodyPr wrap="none" lIns="107524" tIns="53762" rIns="107524" bIns="53762" anchor="ct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94" name="Oval 94"/>
          <p:cNvSpPr>
            <a:spLocks noChangeArrowheads="1"/>
          </p:cNvSpPr>
          <p:nvPr/>
        </p:nvSpPr>
        <p:spPr bwMode="auto">
          <a:xfrm>
            <a:off x="7837512" y="3849688"/>
            <a:ext cx="527050" cy="1057275"/>
          </a:xfrm>
          <a:prstGeom prst="ellipse">
            <a:avLst/>
          </a:prstGeom>
          <a:gradFill rotWithShape="0">
            <a:gsLst>
              <a:gs pos="0">
                <a:srgbClr val="006B00"/>
              </a:gs>
              <a:gs pos="100000">
                <a:schemeClr val="accent1"/>
              </a:gs>
            </a:gsLst>
            <a:lin ang="0" scaled="1"/>
          </a:gradFill>
          <a:ln w="12700">
            <a:solidFill>
              <a:schemeClr val="tx1"/>
            </a:solidFill>
            <a:round/>
            <a:headEnd/>
            <a:tailEnd/>
          </a:ln>
        </p:spPr>
        <p:txBody>
          <a:bodyPr wrap="none" lIns="107524" tIns="53762" rIns="107524" bIns="53762" anchor="ct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95" name="Rectangle 95"/>
          <p:cNvSpPr>
            <a:spLocks noChangeArrowheads="1"/>
          </p:cNvSpPr>
          <p:nvPr/>
        </p:nvSpPr>
        <p:spPr bwMode="auto">
          <a:xfrm>
            <a:off x="8101037" y="3843338"/>
            <a:ext cx="1662113" cy="1071562"/>
          </a:xfrm>
          <a:prstGeom prst="rect">
            <a:avLst/>
          </a:prstGeom>
          <a:gradFill rotWithShape="0">
            <a:gsLst>
              <a:gs pos="0">
                <a:srgbClr val="008900"/>
              </a:gs>
              <a:gs pos="50000">
                <a:schemeClr val="accent1"/>
              </a:gs>
              <a:gs pos="100000">
                <a:srgbClr val="008900"/>
              </a:gs>
            </a:gsLst>
            <a:lin ang="5400000" scaled="1"/>
          </a:gradFill>
          <a:ln w="12700">
            <a:solidFill>
              <a:schemeClr val="tx1"/>
            </a:solidFill>
            <a:miter lim="800000"/>
            <a:headEnd/>
            <a:tailEnd/>
          </a:ln>
        </p:spPr>
        <p:txBody>
          <a:bodyPr wrap="none" lIns="107524" tIns="53762" rIns="107524" bIns="53762" anchor="ctr"/>
          <a:lstStyle/>
          <a:p>
            <a:pPr algn="ctr" defTabSz="1074738" eaLnBrk="1" hangingPunct="1">
              <a:defRPr/>
            </a:pPr>
            <a:endParaRPr lang="pt-BR" sz="3500"/>
          </a:p>
        </p:txBody>
      </p:sp>
      <p:sp>
        <p:nvSpPr>
          <p:cNvPr id="96" name="Freeform 96"/>
          <p:cNvSpPr>
            <a:spLocks/>
          </p:cNvSpPr>
          <p:nvPr/>
        </p:nvSpPr>
        <p:spPr bwMode="auto">
          <a:xfrm>
            <a:off x="8831287" y="6240463"/>
            <a:ext cx="449263" cy="330200"/>
          </a:xfrm>
          <a:custGeom>
            <a:avLst/>
            <a:gdLst>
              <a:gd name="T0" fmla="*/ 2147483647 w 241"/>
              <a:gd name="T1" fmla="*/ 0 h 177"/>
              <a:gd name="T2" fmla="*/ 2147483647 w 241"/>
              <a:gd name="T3" fmla="*/ 2147483647 h 177"/>
              <a:gd name="T4" fmla="*/ 2147483647 w 241"/>
              <a:gd name="T5" fmla="*/ 2147483647 h 177"/>
              <a:gd name="T6" fmla="*/ 2147483647 w 241"/>
              <a:gd name="T7" fmla="*/ 2147483647 h 177"/>
              <a:gd name="T8" fmla="*/ 2147483647 w 241"/>
              <a:gd name="T9" fmla="*/ 2147483647 h 177"/>
              <a:gd name="T10" fmla="*/ 2147483647 w 241"/>
              <a:gd name="T11" fmla="*/ 2147483647 h 177"/>
              <a:gd name="T12" fmla="*/ 2147483647 w 241"/>
              <a:gd name="T13" fmla="*/ 2147483647 h 177"/>
              <a:gd name="T14" fmla="*/ 2147483647 w 241"/>
              <a:gd name="T15" fmla="*/ 2147483647 h 177"/>
              <a:gd name="T16" fmla="*/ 2147483647 w 241"/>
              <a:gd name="T17" fmla="*/ 2147483647 h 177"/>
              <a:gd name="T18" fmla="*/ 0 w 241"/>
              <a:gd name="T19" fmla="*/ 2147483647 h 177"/>
              <a:gd name="T20" fmla="*/ 2147483647 w 241"/>
              <a:gd name="T21" fmla="*/ 2147483647 h 177"/>
              <a:gd name="T22" fmla="*/ 2147483647 w 241"/>
              <a:gd name="T23" fmla="*/ 0 h 17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1"/>
              <a:gd name="T37" fmla="*/ 0 h 177"/>
              <a:gd name="T38" fmla="*/ 241 w 241"/>
              <a:gd name="T39" fmla="*/ 177 h 17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1" h="177">
                <a:moveTo>
                  <a:pt x="129" y="0"/>
                </a:moveTo>
                <a:lnTo>
                  <a:pt x="86" y="12"/>
                </a:lnTo>
                <a:lnTo>
                  <a:pt x="67" y="30"/>
                </a:lnTo>
                <a:lnTo>
                  <a:pt x="55" y="54"/>
                </a:lnTo>
                <a:lnTo>
                  <a:pt x="43" y="78"/>
                </a:lnTo>
                <a:lnTo>
                  <a:pt x="36" y="97"/>
                </a:lnTo>
                <a:lnTo>
                  <a:pt x="30" y="121"/>
                </a:lnTo>
                <a:lnTo>
                  <a:pt x="18" y="139"/>
                </a:lnTo>
                <a:lnTo>
                  <a:pt x="12" y="157"/>
                </a:lnTo>
                <a:lnTo>
                  <a:pt x="0" y="176"/>
                </a:lnTo>
                <a:lnTo>
                  <a:pt x="240" y="176"/>
                </a:lnTo>
                <a:lnTo>
                  <a:pt x="129" y="0"/>
                </a:lnTo>
              </a:path>
            </a:pathLst>
          </a:custGeom>
          <a:gradFill rotWithShape="0">
            <a:gsLst>
              <a:gs pos="0">
                <a:schemeClr val="accent1"/>
              </a:gs>
              <a:gs pos="100000">
                <a:srgbClr val="008900"/>
              </a:gs>
            </a:gsLst>
            <a:path path="rect">
              <a:fillToRect l="50000" t="50000" r="50000" b="50000"/>
            </a:path>
          </a:gradFill>
          <a:ln w="12700" cap="rnd">
            <a:solidFill>
              <a:schemeClr val="tx1"/>
            </a:solidFill>
            <a:round/>
            <a:headEnd/>
            <a:tailEnd/>
          </a:ln>
        </p:spPr>
        <p:txBody>
          <a:bodyPr lIns="107524" tIns="53762" rIns="107524" bIns="53762"/>
          <a:lstStyle/>
          <a:p>
            <a:endParaRPr lang="pt-BR"/>
          </a:p>
        </p:txBody>
      </p:sp>
      <p:sp>
        <p:nvSpPr>
          <p:cNvPr id="97" name="Oval 97"/>
          <p:cNvSpPr>
            <a:spLocks noChangeArrowheads="1"/>
          </p:cNvSpPr>
          <p:nvPr/>
        </p:nvSpPr>
        <p:spPr bwMode="auto">
          <a:xfrm>
            <a:off x="8831287" y="5989638"/>
            <a:ext cx="417513" cy="436562"/>
          </a:xfrm>
          <a:prstGeom prst="ellipse">
            <a:avLst/>
          </a:prstGeom>
          <a:gradFill rotWithShape="0">
            <a:gsLst>
              <a:gs pos="0">
                <a:schemeClr val="accent1"/>
              </a:gs>
              <a:gs pos="100000">
                <a:srgbClr val="008900"/>
              </a:gs>
            </a:gsLst>
            <a:path path="shape">
              <a:fillToRect l="50000" t="50000" r="50000" b="50000"/>
            </a:path>
          </a:gradFill>
          <a:ln w="12700">
            <a:solidFill>
              <a:schemeClr val="tx1"/>
            </a:solidFill>
            <a:round/>
            <a:headEnd/>
            <a:tailEnd/>
          </a:ln>
        </p:spPr>
        <p:txBody>
          <a:bodyPr wrap="none" lIns="107524" tIns="53762" rIns="107524" bIns="53762" anchor="ct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grpSp>
        <p:nvGrpSpPr>
          <p:cNvPr id="98" name="Group 98"/>
          <p:cNvGrpSpPr>
            <a:grpSpLocks/>
          </p:cNvGrpSpPr>
          <p:nvPr/>
        </p:nvGrpSpPr>
        <p:grpSpPr bwMode="auto">
          <a:xfrm>
            <a:off x="7448575" y="5373688"/>
            <a:ext cx="469900" cy="354012"/>
            <a:chOff x="3556" y="2878"/>
            <a:chExt cx="251" cy="190"/>
          </a:xfrm>
        </p:grpSpPr>
        <p:sp>
          <p:nvSpPr>
            <p:cNvPr id="99" name="Oval 99"/>
            <p:cNvSpPr>
              <a:spLocks noChangeArrowheads="1"/>
            </p:cNvSpPr>
            <p:nvPr/>
          </p:nvSpPr>
          <p:spPr bwMode="auto">
            <a:xfrm>
              <a:off x="3590" y="2878"/>
              <a:ext cx="183" cy="190"/>
            </a:xfrm>
            <a:prstGeom prst="ellipse">
              <a:avLst/>
            </a:prstGeom>
            <a:solidFill>
              <a:schemeClr val="tx2"/>
            </a:solidFill>
            <a:ln w="12700">
              <a:solidFill>
                <a:schemeClr val="tx1"/>
              </a:solidFill>
              <a:round/>
              <a:headEnd/>
              <a:tailEnd/>
            </a:ln>
          </p:spPr>
          <p:txBody>
            <a:bodyPr wrap="none" lIns="107524" tIns="53762" rIns="107524" bIns="53762" anchor="ct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100" name="Rectangle 100"/>
            <p:cNvSpPr>
              <a:spLocks noChangeArrowheads="1"/>
            </p:cNvSpPr>
            <p:nvPr/>
          </p:nvSpPr>
          <p:spPr bwMode="auto">
            <a:xfrm>
              <a:off x="3556" y="2893"/>
              <a:ext cx="25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271" tIns="54136" rIns="108271" bIns="54136">
              <a:spAutoFit/>
            </a:bodyP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pt-BR" altLang="pt-BR" sz="1200" b="0">
                  <a:latin typeface="Arial Narrow" pitchFamily="34" charset="0"/>
                </a:rPr>
                <a:t>PSH</a:t>
              </a:r>
            </a:p>
          </p:txBody>
        </p:sp>
      </p:grpSp>
      <p:sp>
        <p:nvSpPr>
          <p:cNvPr id="101" name="Line 101"/>
          <p:cNvSpPr>
            <a:spLocks noChangeShapeType="1"/>
          </p:cNvSpPr>
          <p:nvPr/>
        </p:nvSpPr>
        <p:spPr bwMode="auto">
          <a:xfrm>
            <a:off x="10012387" y="5976938"/>
            <a:ext cx="476250" cy="0"/>
          </a:xfrm>
          <a:prstGeom prst="line">
            <a:avLst/>
          </a:prstGeom>
          <a:noFill/>
          <a:ln w="25400">
            <a:solidFill>
              <a:srgbClr val="FFCC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pt-BR"/>
          </a:p>
        </p:txBody>
      </p:sp>
      <p:sp>
        <p:nvSpPr>
          <p:cNvPr id="102" name="Line 102"/>
          <p:cNvSpPr>
            <a:spLocks noChangeShapeType="1"/>
          </p:cNvSpPr>
          <p:nvPr/>
        </p:nvSpPr>
        <p:spPr bwMode="auto">
          <a:xfrm>
            <a:off x="8528075" y="4924425"/>
            <a:ext cx="0" cy="1287463"/>
          </a:xfrm>
          <a:prstGeom prst="line">
            <a:avLst/>
          </a:prstGeom>
          <a:noFill/>
          <a:ln w="25400">
            <a:solidFill>
              <a:srgbClr val="FFCC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sp>
        <p:nvSpPr>
          <p:cNvPr id="103" name="Line 103"/>
          <p:cNvSpPr>
            <a:spLocks noChangeShapeType="1"/>
          </p:cNvSpPr>
          <p:nvPr/>
        </p:nvSpPr>
        <p:spPr bwMode="auto">
          <a:xfrm>
            <a:off x="8523312" y="6224588"/>
            <a:ext cx="290513" cy="0"/>
          </a:xfrm>
          <a:prstGeom prst="line">
            <a:avLst/>
          </a:prstGeom>
          <a:noFill/>
          <a:ln w="25400">
            <a:solidFill>
              <a:srgbClr val="FFCC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sp>
        <p:nvSpPr>
          <p:cNvPr id="104" name="Line 104"/>
          <p:cNvSpPr>
            <a:spLocks noChangeShapeType="1"/>
          </p:cNvSpPr>
          <p:nvPr/>
        </p:nvSpPr>
        <p:spPr bwMode="auto">
          <a:xfrm>
            <a:off x="7699400" y="5735638"/>
            <a:ext cx="0" cy="358775"/>
          </a:xfrm>
          <a:prstGeom prst="line">
            <a:avLst/>
          </a:prstGeom>
          <a:noFill/>
          <a:ln w="12700">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sp>
        <p:nvSpPr>
          <p:cNvPr id="105" name="Line 105"/>
          <p:cNvSpPr>
            <a:spLocks noChangeShapeType="1"/>
          </p:cNvSpPr>
          <p:nvPr/>
        </p:nvSpPr>
        <p:spPr bwMode="auto">
          <a:xfrm>
            <a:off x="6069806" y="6362700"/>
            <a:ext cx="2818929" cy="0"/>
          </a:xfrm>
          <a:prstGeom prst="line">
            <a:avLst/>
          </a:prstGeom>
          <a:noFill/>
          <a:ln w="12700">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sp>
        <p:nvSpPr>
          <p:cNvPr id="106" name="Line 106"/>
          <p:cNvSpPr>
            <a:spLocks noChangeShapeType="1"/>
          </p:cNvSpPr>
          <p:nvPr/>
        </p:nvSpPr>
        <p:spPr bwMode="auto">
          <a:xfrm>
            <a:off x="6069806" y="6632575"/>
            <a:ext cx="2687638" cy="0"/>
          </a:xfrm>
          <a:prstGeom prst="line">
            <a:avLst/>
          </a:prstGeom>
          <a:noFill/>
          <a:ln w="12700">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sp>
        <p:nvSpPr>
          <p:cNvPr id="107" name="Line 107"/>
          <p:cNvSpPr>
            <a:spLocks noChangeShapeType="1"/>
          </p:cNvSpPr>
          <p:nvPr/>
        </p:nvSpPr>
        <p:spPr bwMode="auto">
          <a:xfrm flipH="1">
            <a:off x="7693050" y="6635750"/>
            <a:ext cx="3175" cy="533400"/>
          </a:xfrm>
          <a:prstGeom prst="line">
            <a:avLst/>
          </a:prstGeom>
          <a:noFill/>
          <a:ln w="12700">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sp>
        <p:nvSpPr>
          <p:cNvPr id="108" name="Line 108"/>
          <p:cNvSpPr>
            <a:spLocks noChangeShapeType="1"/>
          </p:cNvSpPr>
          <p:nvPr/>
        </p:nvSpPr>
        <p:spPr bwMode="auto">
          <a:xfrm>
            <a:off x="7685112" y="7188200"/>
            <a:ext cx="1844675" cy="15875"/>
          </a:xfrm>
          <a:prstGeom prst="line">
            <a:avLst/>
          </a:prstGeom>
          <a:noFill/>
          <a:ln w="12700">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sp>
        <p:nvSpPr>
          <p:cNvPr id="109" name="Line 109"/>
          <p:cNvSpPr>
            <a:spLocks noChangeShapeType="1"/>
          </p:cNvSpPr>
          <p:nvPr/>
        </p:nvSpPr>
        <p:spPr bwMode="auto">
          <a:xfrm>
            <a:off x="9525025" y="5343525"/>
            <a:ext cx="0" cy="1854200"/>
          </a:xfrm>
          <a:prstGeom prst="line">
            <a:avLst/>
          </a:prstGeom>
          <a:noFill/>
          <a:ln w="12700">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sp>
        <p:nvSpPr>
          <p:cNvPr id="110" name="Line 110"/>
          <p:cNvSpPr>
            <a:spLocks noChangeShapeType="1"/>
          </p:cNvSpPr>
          <p:nvPr/>
        </p:nvSpPr>
        <p:spPr bwMode="auto">
          <a:xfrm>
            <a:off x="9529787" y="5343525"/>
            <a:ext cx="365125" cy="6350"/>
          </a:xfrm>
          <a:prstGeom prst="line">
            <a:avLst/>
          </a:prstGeom>
          <a:noFill/>
          <a:ln w="12700">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sp>
        <p:nvSpPr>
          <p:cNvPr id="111" name="Line 111"/>
          <p:cNvSpPr>
            <a:spLocks noChangeShapeType="1"/>
          </p:cNvSpPr>
          <p:nvPr/>
        </p:nvSpPr>
        <p:spPr bwMode="auto">
          <a:xfrm>
            <a:off x="9894912" y="5343525"/>
            <a:ext cx="0" cy="319088"/>
          </a:xfrm>
          <a:prstGeom prst="line">
            <a:avLst/>
          </a:prstGeom>
          <a:noFill/>
          <a:ln w="12700">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sp>
        <p:nvSpPr>
          <p:cNvPr id="112" name="Rectangle 112"/>
          <p:cNvSpPr>
            <a:spLocks noChangeArrowheads="1"/>
          </p:cNvSpPr>
          <p:nvPr/>
        </p:nvSpPr>
        <p:spPr bwMode="auto">
          <a:xfrm>
            <a:off x="3766344" y="6059488"/>
            <a:ext cx="309562"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271" tIns="54136" rIns="108271" bIns="54136">
            <a:spAutoFit/>
          </a:bodyP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pt-BR" altLang="pt-BR" sz="900" b="0">
                <a:latin typeface="Arial Narrow" pitchFamily="34" charset="0"/>
              </a:rPr>
              <a:t>R</a:t>
            </a:r>
          </a:p>
          <a:p>
            <a:pPr algn="ctr">
              <a:spcBef>
                <a:spcPct val="0"/>
              </a:spcBef>
              <a:buFontTx/>
              <a:buNone/>
            </a:pPr>
            <a:r>
              <a:rPr lang="pt-BR" altLang="pt-BR" sz="900" b="0">
                <a:latin typeface="Arial Narrow" pitchFamily="34" charset="0"/>
              </a:rPr>
              <a:t>E </a:t>
            </a:r>
          </a:p>
          <a:p>
            <a:pPr algn="ctr">
              <a:spcBef>
                <a:spcPct val="0"/>
              </a:spcBef>
              <a:buFontTx/>
              <a:buNone/>
            </a:pPr>
            <a:r>
              <a:rPr lang="pt-BR" altLang="pt-BR" sz="900" b="0">
                <a:latin typeface="Arial Narrow" pitchFamily="34" charset="0"/>
              </a:rPr>
              <a:t>M</a:t>
            </a:r>
          </a:p>
        </p:txBody>
      </p:sp>
      <p:sp>
        <p:nvSpPr>
          <p:cNvPr id="113" name="Rectangle 113"/>
          <p:cNvSpPr>
            <a:spLocks noChangeArrowheads="1"/>
          </p:cNvSpPr>
          <p:nvPr/>
        </p:nvSpPr>
        <p:spPr bwMode="auto">
          <a:xfrm>
            <a:off x="4752181" y="6088063"/>
            <a:ext cx="309563"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271" tIns="54136" rIns="108271" bIns="54136">
            <a:spAutoFit/>
          </a:bodyP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pt-BR" altLang="pt-BR" sz="900" b="0">
                <a:latin typeface="Arial Narrow" pitchFamily="34" charset="0"/>
              </a:rPr>
              <a:t>R</a:t>
            </a:r>
          </a:p>
          <a:p>
            <a:pPr algn="ctr">
              <a:spcBef>
                <a:spcPct val="0"/>
              </a:spcBef>
              <a:buFontTx/>
              <a:buNone/>
            </a:pPr>
            <a:r>
              <a:rPr lang="pt-BR" altLang="pt-BR" sz="900" b="0">
                <a:latin typeface="Arial Narrow" pitchFamily="34" charset="0"/>
              </a:rPr>
              <a:t>E </a:t>
            </a:r>
          </a:p>
          <a:p>
            <a:pPr algn="ctr">
              <a:spcBef>
                <a:spcPct val="0"/>
              </a:spcBef>
              <a:buFontTx/>
              <a:buNone/>
            </a:pPr>
            <a:r>
              <a:rPr lang="pt-BR" altLang="pt-BR" sz="900" b="0">
                <a:latin typeface="Arial Narrow" pitchFamily="34" charset="0"/>
              </a:rPr>
              <a:t>M</a:t>
            </a:r>
          </a:p>
        </p:txBody>
      </p:sp>
      <p:sp>
        <p:nvSpPr>
          <p:cNvPr id="114" name="Rectangle 114"/>
          <p:cNvSpPr>
            <a:spLocks noChangeArrowheads="1"/>
          </p:cNvSpPr>
          <p:nvPr/>
        </p:nvSpPr>
        <p:spPr bwMode="auto">
          <a:xfrm>
            <a:off x="5768181" y="6118225"/>
            <a:ext cx="309563"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271" tIns="54136" rIns="108271" bIns="54136">
            <a:spAutoFit/>
          </a:bodyP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pt-BR" altLang="pt-BR" sz="900" b="0">
                <a:latin typeface="Arial Narrow" pitchFamily="34" charset="0"/>
              </a:rPr>
              <a:t>R</a:t>
            </a:r>
          </a:p>
          <a:p>
            <a:pPr algn="ctr">
              <a:spcBef>
                <a:spcPct val="0"/>
              </a:spcBef>
              <a:buFontTx/>
              <a:buNone/>
            </a:pPr>
            <a:r>
              <a:rPr lang="pt-BR" altLang="pt-BR" sz="900" b="0">
                <a:latin typeface="Arial Narrow" pitchFamily="34" charset="0"/>
              </a:rPr>
              <a:t>E </a:t>
            </a:r>
          </a:p>
          <a:p>
            <a:pPr algn="ctr">
              <a:spcBef>
                <a:spcPct val="0"/>
              </a:spcBef>
              <a:buFontTx/>
              <a:buNone/>
            </a:pPr>
            <a:r>
              <a:rPr lang="pt-BR" altLang="pt-BR" sz="900" b="0">
                <a:latin typeface="Arial Narrow" pitchFamily="34" charset="0"/>
              </a:rPr>
              <a:t>M</a:t>
            </a:r>
          </a:p>
        </p:txBody>
      </p:sp>
      <p:sp>
        <p:nvSpPr>
          <p:cNvPr id="115" name="Rectangle 115"/>
          <p:cNvSpPr>
            <a:spLocks noChangeArrowheads="1"/>
          </p:cNvSpPr>
          <p:nvPr/>
        </p:nvSpPr>
        <p:spPr bwMode="auto">
          <a:xfrm>
            <a:off x="3585369" y="2576513"/>
            <a:ext cx="495300"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271" tIns="54136" rIns="108271" bIns="54136">
            <a:spAutoFit/>
          </a:bodyP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pt-BR" altLang="pt-BR" sz="900" b="0">
                <a:latin typeface="Arial Narrow" pitchFamily="34" charset="0"/>
              </a:rPr>
              <a:t>ECOS</a:t>
            </a:r>
          </a:p>
        </p:txBody>
      </p:sp>
      <p:sp>
        <p:nvSpPr>
          <p:cNvPr id="116" name="Rectangle 116"/>
          <p:cNvSpPr>
            <a:spLocks noChangeArrowheads="1"/>
          </p:cNvSpPr>
          <p:nvPr/>
        </p:nvSpPr>
        <p:spPr bwMode="auto">
          <a:xfrm>
            <a:off x="5237956" y="2554288"/>
            <a:ext cx="493713"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271" tIns="54136" rIns="108271" bIns="54136">
            <a:spAutoFit/>
          </a:bodyP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pt-BR" altLang="pt-BR" sz="900" b="0">
                <a:latin typeface="Arial Narrow" pitchFamily="34" charset="0"/>
              </a:rPr>
              <a:t>ECOS</a:t>
            </a:r>
          </a:p>
        </p:txBody>
      </p:sp>
      <p:sp>
        <p:nvSpPr>
          <p:cNvPr id="117" name="Rectangle 117"/>
          <p:cNvSpPr>
            <a:spLocks noChangeArrowheads="1"/>
          </p:cNvSpPr>
          <p:nvPr/>
        </p:nvSpPr>
        <p:spPr bwMode="auto">
          <a:xfrm>
            <a:off x="6877844" y="2525713"/>
            <a:ext cx="495300"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271" tIns="54136" rIns="108271" bIns="54136">
            <a:spAutoFit/>
          </a:bodyP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pt-BR" altLang="pt-BR" sz="900" b="0">
                <a:latin typeface="Arial Narrow" pitchFamily="34" charset="0"/>
              </a:rPr>
              <a:t>ECOS</a:t>
            </a:r>
          </a:p>
        </p:txBody>
      </p:sp>
      <p:grpSp>
        <p:nvGrpSpPr>
          <p:cNvPr id="118" name="Group 118"/>
          <p:cNvGrpSpPr>
            <a:grpSpLocks/>
          </p:cNvGrpSpPr>
          <p:nvPr/>
        </p:nvGrpSpPr>
        <p:grpSpPr bwMode="auto">
          <a:xfrm>
            <a:off x="9793312" y="5670550"/>
            <a:ext cx="209550" cy="403225"/>
            <a:chOff x="4812" y="3037"/>
            <a:chExt cx="112" cy="216"/>
          </a:xfrm>
        </p:grpSpPr>
        <p:sp>
          <p:nvSpPr>
            <p:cNvPr id="119" name="Line 119"/>
            <p:cNvSpPr>
              <a:spLocks noChangeShapeType="1"/>
            </p:cNvSpPr>
            <p:nvPr/>
          </p:nvSpPr>
          <p:spPr bwMode="auto">
            <a:xfrm flipV="1">
              <a:off x="4866" y="3120"/>
              <a:ext cx="0" cy="7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sp>
          <p:nvSpPr>
            <p:cNvPr id="120" name="Rectangle 120"/>
            <p:cNvSpPr>
              <a:spLocks noChangeArrowheads="1"/>
            </p:cNvSpPr>
            <p:nvPr/>
          </p:nvSpPr>
          <p:spPr bwMode="auto">
            <a:xfrm>
              <a:off x="4822" y="3037"/>
              <a:ext cx="88" cy="79"/>
            </a:xfrm>
            <a:prstGeom prst="rect">
              <a:avLst/>
            </a:prstGeom>
            <a:solidFill>
              <a:schemeClr val="accent1"/>
            </a:solidFill>
            <a:ln w="12700">
              <a:solidFill>
                <a:schemeClr val="tx1"/>
              </a:solidFill>
              <a:miter lim="800000"/>
              <a:headEnd/>
              <a:tailEnd/>
            </a:ln>
          </p:spPr>
          <p:txBody>
            <a:bodyPr wrap="none" lIns="107524" tIns="53762" rIns="107524" bIns="53762" anchor="ct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3500">
                <a:solidFill>
                  <a:schemeClr val="tx2"/>
                </a:solidFill>
              </a:endParaRPr>
            </a:p>
          </p:txBody>
        </p:sp>
        <p:sp>
          <p:nvSpPr>
            <p:cNvPr id="121" name="Freeform 121"/>
            <p:cNvSpPr>
              <a:spLocks/>
            </p:cNvSpPr>
            <p:nvPr/>
          </p:nvSpPr>
          <p:spPr bwMode="auto">
            <a:xfrm>
              <a:off x="4812" y="3150"/>
              <a:ext cx="112" cy="103"/>
            </a:xfrm>
            <a:custGeom>
              <a:avLst/>
              <a:gdLst>
                <a:gd name="T0" fmla="*/ 0 w 112"/>
                <a:gd name="T1" fmla="*/ 0 h 103"/>
                <a:gd name="T2" fmla="*/ 0 w 112"/>
                <a:gd name="T3" fmla="*/ 93 h 103"/>
                <a:gd name="T4" fmla="*/ 111 w 112"/>
                <a:gd name="T5" fmla="*/ 3 h 103"/>
                <a:gd name="T6" fmla="*/ 111 w 112"/>
                <a:gd name="T7" fmla="*/ 102 h 103"/>
                <a:gd name="T8" fmla="*/ 0 w 112"/>
                <a:gd name="T9" fmla="*/ 0 h 103"/>
                <a:gd name="T10" fmla="*/ 0 60000 65536"/>
                <a:gd name="T11" fmla="*/ 0 60000 65536"/>
                <a:gd name="T12" fmla="*/ 0 60000 65536"/>
                <a:gd name="T13" fmla="*/ 0 60000 65536"/>
                <a:gd name="T14" fmla="*/ 0 60000 65536"/>
                <a:gd name="T15" fmla="*/ 0 w 112"/>
                <a:gd name="T16" fmla="*/ 0 h 103"/>
                <a:gd name="T17" fmla="*/ 112 w 112"/>
                <a:gd name="T18" fmla="*/ 103 h 103"/>
              </a:gdLst>
              <a:ahLst/>
              <a:cxnLst>
                <a:cxn ang="T10">
                  <a:pos x="T0" y="T1"/>
                </a:cxn>
                <a:cxn ang="T11">
                  <a:pos x="T2" y="T3"/>
                </a:cxn>
                <a:cxn ang="T12">
                  <a:pos x="T4" y="T5"/>
                </a:cxn>
                <a:cxn ang="T13">
                  <a:pos x="T6" y="T7"/>
                </a:cxn>
                <a:cxn ang="T14">
                  <a:pos x="T8" y="T9"/>
                </a:cxn>
              </a:cxnLst>
              <a:rect l="T15" t="T16" r="T17" b="T18"/>
              <a:pathLst>
                <a:path w="112" h="103">
                  <a:moveTo>
                    <a:pt x="0" y="0"/>
                  </a:moveTo>
                  <a:lnTo>
                    <a:pt x="0" y="93"/>
                  </a:lnTo>
                  <a:lnTo>
                    <a:pt x="111" y="3"/>
                  </a:lnTo>
                  <a:lnTo>
                    <a:pt x="111" y="102"/>
                  </a:lnTo>
                  <a:lnTo>
                    <a:pt x="0" y="0"/>
                  </a:lnTo>
                </a:path>
              </a:pathLst>
            </a:custGeom>
            <a:solidFill>
              <a:schemeClr val="accent1"/>
            </a:solidFill>
            <a:ln w="12700" cap="rnd">
              <a:solidFill>
                <a:schemeClr val="tx1"/>
              </a:solidFill>
              <a:round/>
              <a:headEnd/>
              <a:tailEnd/>
            </a:ln>
          </p:spPr>
          <p:txBody>
            <a:bodyPr lIns="107524" tIns="53762" rIns="107524" bIns="53762"/>
            <a:lstStyle/>
            <a:p>
              <a:endParaRPr lang="pt-BR"/>
            </a:p>
          </p:txBody>
        </p:sp>
      </p:grpSp>
      <p:sp>
        <p:nvSpPr>
          <p:cNvPr id="122" name="Rectangle 122"/>
          <p:cNvSpPr>
            <a:spLocks noChangeArrowheads="1"/>
          </p:cNvSpPr>
          <p:nvPr/>
        </p:nvSpPr>
        <p:spPr bwMode="auto">
          <a:xfrm>
            <a:off x="9698062" y="6083300"/>
            <a:ext cx="419100"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271" tIns="54136" rIns="108271" bIns="54136">
            <a:spAutoFit/>
          </a:bodyP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pt-BR" altLang="pt-BR" sz="900" b="0">
                <a:latin typeface="Arial Narrow" pitchFamily="34" charset="0"/>
              </a:rPr>
              <a:t>SDV</a:t>
            </a:r>
          </a:p>
        </p:txBody>
      </p:sp>
      <p:sp>
        <p:nvSpPr>
          <p:cNvPr id="123" name="Rectangle 123"/>
          <p:cNvSpPr>
            <a:spLocks noChangeArrowheads="1"/>
          </p:cNvSpPr>
          <p:nvPr/>
        </p:nvSpPr>
        <p:spPr bwMode="auto">
          <a:xfrm>
            <a:off x="8761437" y="6621463"/>
            <a:ext cx="5715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271" tIns="54136" rIns="108271" bIns="54136">
            <a:spAutoFit/>
          </a:bodyP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pt-BR" altLang="pt-BR" sz="900" b="0">
                <a:latin typeface="Arial Narrow" pitchFamily="34" charset="0"/>
              </a:rPr>
              <a:t>BOMBA</a:t>
            </a:r>
          </a:p>
        </p:txBody>
      </p:sp>
      <p:sp>
        <p:nvSpPr>
          <p:cNvPr id="124" name="Rectangle 124"/>
          <p:cNvSpPr>
            <a:spLocks noChangeArrowheads="1"/>
          </p:cNvSpPr>
          <p:nvPr/>
        </p:nvSpPr>
        <p:spPr bwMode="auto">
          <a:xfrm>
            <a:off x="4090194" y="6772275"/>
            <a:ext cx="1663700"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271" tIns="54136" rIns="108271" bIns="54136">
            <a:spAutoFit/>
          </a:bodyP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pt-BR" altLang="pt-BR" sz="900">
                <a:latin typeface="Arial Narrow" pitchFamily="34" charset="0"/>
              </a:rPr>
              <a:t>MÓDULOS  REMOTOS DO PLC</a:t>
            </a:r>
          </a:p>
        </p:txBody>
      </p:sp>
      <p:sp>
        <p:nvSpPr>
          <p:cNvPr id="125" name="Rectangle 125"/>
          <p:cNvSpPr>
            <a:spLocks noChangeArrowheads="1"/>
          </p:cNvSpPr>
          <p:nvPr/>
        </p:nvSpPr>
        <p:spPr bwMode="auto">
          <a:xfrm>
            <a:off x="4606131" y="4445000"/>
            <a:ext cx="1100138"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271" tIns="54136" rIns="108271" bIns="54136">
            <a:spAutoFit/>
          </a:bodyP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pt-BR" altLang="pt-BR" sz="800">
                <a:latin typeface="Arial Narrow" pitchFamily="34" charset="0"/>
              </a:rPr>
              <a:t>CPU’s  DO  PLC</a:t>
            </a:r>
          </a:p>
          <a:p>
            <a:pPr algn="ctr">
              <a:spcBef>
                <a:spcPct val="0"/>
              </a:spcBef>
              <a:buFontTx/>
              <a:buNone/>
            </a:pPr>
            <a:r>
              <a:rPr lang="pt-BR" altLang="pt-BR" sz="800">
                <a:latin typeface="Arial Narrow" pitchFamily="34" charset="0"/>
              </a:rPr>
              <a:t>SALA DE CONTROLE</a:t>
            </a:r>
          </a:p>
        </p:txBody>
      </p:sp>
      <p:sp>
        <p:nvSpPr>
          <p:cNvPr id="126" name="Rectangle 126"/>
          <p:cNvSpPr>
            <a:spLocks noChangeArrowheads="1"/>
          </p:cNvSpPr>
          <p:nvPr/>
        </p:nvSpPr>
        <p:spPr bwMode="auto">
          <a:xfrm>
            <a:off x="5141119" y="3465513"/>
            <a:ext cx="962025"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271" tIns="54136" rIns="108271" bIns="54136">
            <a:spAutoFit/>
          </a:bodyP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pt-BR" altLang="pt-BR" sz="800">
                <a:latin typeface="Arial Narrow" pitchFamily="34" charset="0"/>
              </a:rPr>
              <a:t>REDE  ETHERNET</a:t>
            </a:r>
          </a:p>
        </p:txBody>
      </p:sp>
      <p:sp>
        <p:nvSpPr>
          <p:cNvPr id="127" name="Rectangle 127"/>
          <p:cNvSpPr>
            <a:spLocks noChangeArrowheads="1"/>
          </p:cNvSpPr>
          <p:nvPr/>
        </p:nvSpPr>
        <p:spPr bwMode="auto">
          <a:xfrm>
            <a:off x="3870524" y="2106613"/>
            <a:ext cx="163195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271" tIns="54136" rIns="108271" bIns="54136">
            <a:spAutoFit/>
          </a:bodyP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pt-BR" altLang="pt-BR" sz="900" b="0">
                <a:latin typeface="Arial Narrow" pitchFamily="34" charset="0"/>
              </a:rPr>
              <a:t>ESTAÇÕES  DE  SUPERVISÃO</a:t>
            </a:r>
          </a:p>
        </p:txBody>
      </p:sp>
      <p:sp>
        <p:nvSpPr>
          <p:cNvPr id="128" name="Rectangle 128"/>
          <p:cNvSpPr>
            <a:spLocks noChangeArrowheads="1"/>
          </p:cNvSpPr>
          <p:nvPr/>
        </p:nvSpPr>
        <p:spPr bwMode="auto">
          <a:xfrm>
            <a:off x="4179094" y="5208588"/>
            <a:ext cx="2125662"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271" tIns="54136" rIns="108271" bIns="54136">
            <a:spAutoFit/>
          </a:bodyP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pt-BR" altLang="pt-BR" sz="800">
                <a:latin typeface="Arial Narrow" pitchFamily="34" charset="0"/>
              </a:rPr>
              <a:t>REDE  PROPRIETÁRIA  DO  PLC</a:t>
            </a:r>
          </a:p>
        </p:txBody>
      </p:sp>
      <p:sp>
        <p:nvSpPr>
          <p:cNvPr id="129" name="Rectangle 129"/>
          <p:cNvSpPr>
            <a:spLocks noChangeArrowheads="1"/>
          </p:cNvSpPr>
          <p:nvPr/>
        </p:nvSpPr>
        <p:spPr bwMode="auto">
          <a:xfrm>
            <a:off x="8339162" y="3489325"/>
            <a:ext cx="1158875"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271" tIns="54136" rIns="108271" bIns="54136">
            <a:spAutoFit/>
          </a:bodyP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pt-BR" altLang="pt-BR" sz="900" b="0">
                <a:latin typeface="Arial Narrow" pitchFamily="34" charset="0"/>
              </a:rPr>
              <a:t>VASO  SEPARADOR</a:t>
            </a:r>
          </a:p>
        </p:txBody>
      </p:sp>
      <p:sp>
        <p:nvSpPr>
          <p:cNvPr id="130" name="Rectangle 130"/>
          <p:cNvSpPr>
            <a:spLocks noChangeArrowheads="1"/>
          </p:cNvSpPr>
          <p:nvPr/>
        </p:nvSpPr>
        <p:spPr bwMode="auto">
          <a:xfrm>
            <a:off x="4378579" y="218915"/>
            <a:ext cx="6201381" cy="601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271" tIns="54136" rIns="108271" bIns="54136">
            <a:spAutoFit/>
          </a:bodyPr>
          <a:lstStyle/>
          <a:p>
            <a:pPr algn="ctr" defTabSz="1074738">
              <a:defRPr/>
            </a:pPr>
            <a:r>
              <a:rPr lang="pt-BR" sz="3200" dirty="0">
                <a:solidFill>
                  <a:schemeClr val="bg1"/>
                </a:solidFill>
                <a:latin typeface="+mj-lt"/>
              </a:rPr>
              <a:t>REDES DE COMUNICAÇÃO</a:t>
            </a:r>
          </a:p>
        </p:txBody>
      </p:sp>
      <p:sp>
        <p:nvSpPr>
          <p:cNvPr id="131" name="CaixaDeTexto 130"/>
          <p:cNvSpPr txBox="1"/>
          <p:nvPr/>
        </p:nvSpPr>
        <p:spPr>
          <a:xfrm>
            <a:off x="2443387" y="1232425"/>
            <a:ext cx="8117258" cy="461665"/>
          </a:xfrm>
          <a:prstGeom prst="rect">
            <a:avLst/>
          </a:prstGeom>
          <a:noFill/>
        </p:spPr>
        <p:txBody>
          <a:bodyPr wrap="square" rtlCol="0">
            <a:spAutoFit/>
          </a:bodyPr>
          <a:lstStyle/>
          <a:p>
            <a:pPr algn="ctr" defTabSz="1074738">
              <a:defRPr/>
            </a:pPr>
            <a:r>
              <a:rPr lang="pt-BR" sz="2400" dirty="0">
                <a:solidFill>
                  <a:schemeClr val="tx1"/>
                </a:solidFill>
                <a:latin typeface="+mj-lt"/>
              </a:rPr>
              <a:t>Rede Ethernet ( Aberta ) e Rede Proprietária dos </a:t>
            </a:r>
            <a:r>
              <a:rPr lang="pt-BR" sz="2400" dirty="0" err="1">
                <a:solidFill>
                  <a:schemeClr val="tx1"/>
                </a:solidFill>
                <a:latin typeface="+mj-lt"/>
              </a:rPr>
              <a:t>CLP’s</a:t>
            </a:r>
            <a:endParaRPr lang="pt-BR" sz="2400" dirty="0">
              <a:solidFill>
                <a:schemeClr val="tx1"/>
              </a:solidFill>
              <a:latin typeface="+mj-lt"/>
            </a:endParaRPr>
          </a:p>
        </p:txBody>
      </p:sp>
    </p:spTree>
    <p:extLst>
      <p:ext uri="{BB962C8B-B14F-4D97-AF65-F5344CB8AC3E}">
        <p14:creationId xmlns:p14="http://schemas.microsoft.com/office/powerpoint/2010/main" val="199624728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186" name="Rectangle 2"/>
          <p:cNvSpPr>
            <a:spLocks noGrp="1" noChangeArrowheads="1"/>
          </p:cNvSpPr>
          <p:nvPr>
            <p:ph type="title" idx="4294967295"/>
          </p:nvPr>
        </p:nvSpPr>
        <p:spPr>
          <a:xfrm>
            <a:off x="3013075" y="227013"/>
            <a:ext cx="7497763" cy="765175"/>
          </a:xfrm>
          <a:noFill/>
        </p:spPr>
        <p:txBody>
          <a:bodyPr lIns="106405" tIns="52269" rIns="106405" bIns="52269" anchor="b"/>
          <a:lstStyle/>
          <a:p>
            <a:pPr eaLnBrk="1" hangingPunct="1"/>
            <a:r>
              <a:rPr lang="pt-BR" altLang="pt-BR" dirty="0" smtClean="0"/>
              <a:t>Controle de processo</a:t>
            </a:r>
          </a:p>
        </p:txBody>
      </p:sp>
      <p:sp>
        <p:nvSpPr>
          <p:cNvPr id="175107" name="Rectangle 3"/>
          <p:cNvSpPr>
            <a:spLocks noGrp="1" noChangeArrowheads="1"/>
          </p:cNvSpPr>
          <p:nvPr>
            <p:ph type="body" idx="4294967295"/>
          </p:nvPr>
        </p:nvSpPr>
        <p:spPr>
          <a:xfrm>
            <a:off x="3076575" y="1147041"/>
            <a:ext cx="7407274" cy="808579"/>
          </a:xfrm>
          <a:noFill/>
        </p:spPr>
        <p:txBody>
          <a:bodyPr lIns="106405" tIns="52269" rIns="106405" bIns="52269"/>
          <a:lstStyle/>
          <a:p>
            <a:pPr marL="0" indent="0" eaLnBrk="1" hangingPunct="1">
              <a:spcBef>
                <a:spcPts val="0"/>
              </a:spcBef>
              <a:buFontTx/>
              <a:buNone/>
            </a:pPr>
            <a:r>
              <a:rPr lang="pt-BR" altLang="pt-BR" sz="2400" b="1" dirty="0" smtClean="0"/>
              <a:t>“É a forma de controlar uma variável de processo, mantendo-a num valor desejado.”</a:t>
            </a:r>
          </a:p>
          <a:p>
            <a:pPr eaLnBrk="1" hangingPunct="1">
              <a:buFontTx/>
              <a:buNone/>
            </a:pPr>
            <a:endParaRPr lang="pt-BR" altLang="pt-BR" dirty="0" smtClean="0"/>
          </a:p>
        </p:txBody>
      </p:sp>
      <p:sp>
        <p:nvSpPr>
          <p:cNvPr id="93188" name="Rectangle 4"/>
          <p:cNvSpPr>
            <a:spLocks noChangeArrowheads="1"/>
          </p:cNvSpPr>
          <p:nvPr/>
        </p:nvSpPr>
        <p:spPr bwMode="auto">
          <a:xfrm>
            <a:off x="3654327" y="5026025"/>
            <a:ext cx="1239837" cy="971550"/>
          </a:xfrm>
          <a:prstGeom prst="rect">
            <a:avLst/>
          </a:prstGeom>
          <a:solidFill>
            <a:schemeClr val="accent1"/>
          </a:solidFill>
          <a:ln w="12700">
            <a:solidFill>
              <a:schemeClr val="tx1"/>
            </a:solidFill>
            <a:miter lim="800000"/>
            <a:headEnd/>
            <a:tailEnd/>
          </a:ln>
        </p:spPr>
        <p:txBody>
          <a:bodyPr wrap="none" lIns="107524" tIns="53762" rIns="107524" bIns="53762" anchor="ct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4000">
              <a:solidFill>
                <a:schemeClr val="tx2"/>
              </a:solidFill>
            </a:endParaRPr>
          </a:p>
        </p:txBody>
      </p:sp>
      <p:sp>
        <p:nvSpPr>
          <p:cNvPr id="93189" name="Line 5"/>
          <p:cNvSpPr>
            <a:spLocks noChangeShapeType="1"/>
          </p:cNvSpPr>
          <p:nvPr/>
        </p:nvSpPr>
        <p:spPr bwMode="auto">
          <a:xfrm>
            <a:off x="2392264" y="5556250"/>
            <a:ext cx="12541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sp>
        <p:nvSpPr>
          <p:cNvPr id="93190" name="Rectangle 6"/>
          <p:cNvSpPr>
            <a:spLocks noChangeArrowheads="1"/>
          </p:cNvSpPr>
          <p:nvPr/>
        </p:nvSpPr>
        <p:spPr bwMode="auto">
          <a:xfrm>
            <a:off x="2463702" y="5000625"/>
            <a:ext cx="792162"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271" tIns="54136" rIns="108271" bIns="54136">
            <a:spAutoFit/>
          </a:bodyP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spcBef>
                <a:spcPct val="0"/>
              </a:spcBef>
              <a:buFontTx/>
              <a:buNone/>
            </a:pPr>
            <a:r>
              <a:rPr lang="pt-BR" altLang="pt-BR" sz="2800" b="0">
                <a:latin typeface="Times New Roman" pitchFamily="18" charset="0"/>
              </a:rPr>
              <a:t>erro</a:t>
            </a:r>
          </a:p>
        </p:txBody>
      </p:sp>
      <p:sp>
        <p:nvSpPr>
          <p:cNvPr id="93191" name="Rectangle 7"/>
          <p:cNvSpPr>
            <a:spLocks noChangeArrowheads="1"/>
          </p:cNvSpPr>
          <p:nvPr/>
        </p:nvSpPr>
        <p:spPr bwMode="auto">
          <a:xfrm>
            <a:off x="3897214" y="5268913"/>
            <a:ext cx="792163"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271" tIns="54136" rIns="108271" bIns="54136">
            <a:spAutoFit/>
          </a:bodyP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spcBef>
                <a:spcPct val="0"/>
              </a:spcBef>
              <a:buFontTx/>
              <a:buNone/>
            </a:pPr>
            <a:r>
              <a:rPr lang="pt-BR" altLang="pt-BR" sz="2800" b="0">
                <a:latin typeface="Times New Roman" pitchFamily="18" charset="0"/>
              </a:rPr>
              <a:t>PID</a:t>
            </a:r>
          </a:p>
        </p:txBody>
      </p:sp>
      <p:sp>
        <p:nvSpPr>
          <p:cNvPr id="93192" name="Oval 8"/>
          <p:cNvSpPr>
            <a:spLocks noChangeArrowheads="1"/>
          </p:cNvSpPr>
          <p:nvPr/>
        </p:nvSpPr>
        <p:spPr bwMode="auto">
          <a:xfrm>
            <a:off x="1862039" y="5295900"/>
            <a:ext cx="522288" cy="522288"/>
          </a:xfrm>
          <a:prstGeom prst="ellipse">
            <a:avLst/>
          </a:prstGeom>
          <a:solidFill>
            <a:schemeClr val="accent1"/>
          </a:solidFill>
          <a:ln w="12700">
            <a:solidFill>
              <a:schemeClr val="tx1"/>
            </a:solidFill>
            <a:round/>
            <a:headEnd/>
            <a:tailEnd/>
          </a:ln>
        </p:spPr>
        <p:txBody>
          <a:bodyPr wrap="none" lIns="107524" tIns="53762" rIns="107524" bIns="53762" anchor="ct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4000">
              <a:solidFill>
                <a:schemeClr val="tx2"/>
              </a:solidFill>
            </a:endParaRPr>
          </a:p>
        </p:txBody>
      </p:sp>
      <p:sp>
        <p:nvSpPr>
          <p:cNvPr id="93193" name="Line 9"/>
          <p:cNvSpPr>
            <a:spLocks noChangeShapeType="1"/>
          </p:cNvSpPr>
          <p:nvPr/>
        </p:nvSpPr>
        <p:spPr bwMode="auto">
          <a:xfrm flipH="1">
            <a:off x="2123977" y="7439025"/>
            <a:ext cx="13430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sp>
        <p:nvSpPr>
          <p:cNvPr id="93194" name="Rectangle 10"/>
          <p:cNvSpPr>
            <a:spLocks noChangeArrowheads="1"/>
          </p:cNvSpPr>
          <p:nvPr/>
        </p:nvSpPr>
        <p:spPr bwMode="auto">
          <a:xfrm>
            <a:off x="1055589" y="4578350"/>
            <a:ext cx="4106863" cy="19573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107524" tIns="53762" rIns="107524" bIns="53762" anchor="ct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4000">
              <a:solidFill>
                <a:schemeClr val="tx2"/>
              </a:solidFill>
            </a:endParaRPr>
          </a:p>
        </p:txBody>
      </p:sp>
      <p:sp>
        <p:nvSpPr>
          <p:cNvPr id="93195" name="Rectangle 11"/>
          <p:cNvSpPr>
            <a:spLocks noChangeArrowheads="1"/>
          </p:cNvSpPr>
          <p:nvPr/>
        </p:nvSpPr>
        <p:spPr bwMode="auto">
          <a:xfrm>
            <a:off x="6046689" y="6523038"/>
            <a:ext cx="814388"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7524" tIns="53762" rIns="107524" bIns="53762" anchor="ct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4000">
              <a:solidFill>
                <a:schemeClr val="tx2"/>
              </a:solidFill>
            </a:endParaRPr>
          </a:p>
        </p:txBody>
      </p:sp>
      <p:sp>
        <p:nvSpPr>
          <p:cNvPr id="93196" name="AutoShape 12"/>
          <p:cNvSpPr>
            <a:spLocks noChangeArrowheads="1"/>
          </p:cNvSpPr>
          <p:nvPr/>
        </p:nvSpPr>
        <p:spPr bwMode="auto">
          <a:xfrm>
            <a:off x="1144489" y="5473700"/>
            <a:ext cx="703263" cy="254000"/>
          </a:xfrm>
          <a:prstGeom prst="rightArrow">
            <a:avLst>
              <a:gd name="adj1" fmla="val 50000"/>
              <a:gd name="adj2" fmla="val 138450"/>
            </a:avLst>
          </a:prstGeom>
          <a:solidFill>
            <a:schemeClr val="accent1"/>
          </a:solidFill>
          <a:ln w="12700">
            <a:solidFill>
              <a:schemeClr val="tx1"/>
            </a:solidFill>
            <a:miter lim="800000"/>
            <a:headEnd/>
            <a:tailEnd/>
          </a:ln>
        </p:spPr>
        <p:txBody>
          <a:bodyPr wrap="none" lIns="107524" tIns="53762" rIns="107524" bIns="53762" anchor="ct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4000">
              <a:solidFill>
                <a:schemeClr val="tx2"/>
              </a:solidFill>
            </a:endParaRPr>
          </a:p>
        </p:txBody>
      </p:sp>
      <p:sp>
        <p:nvSpPr>
          <p:cNvPr id="93197" name="Rectangle 13"/>
          <p:cNvSpPr>
            <a:spLocks noChangeArrowheads="1"/>
          </p:cNvSpPr>
          <p:nvPr/>
        </p:nvSpPr>
        <p:spPr bwMode="auto">
          <a:xfrm>
            <a:off x="1119089" y="4821238"/>
            <a:ext cx="704850"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271" tIns="54136" rIns="108271" bIns="54136">
            <a:spAutoFit/>
          </a:bodyP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spcBef>
                <a:spcPct val="0"/>
              </a:spcBef>
              <a:buFontTx/>
              <a:buNone/>
            </a:pPr>
            <a:r>
              <a:rPr lang="pt-BR" altLang="pt-BR" sz="2800" b="0">
                <a:latin typeface="Times New Roman" pitchFamily="18" charset="0"/>
              </a:rPr>
              <a:t>S.P</a:t>
            </a:r>
          </a:p>
        </p:txBody>
      </p:sp>
      <p:sp>
        <p:nvSpPr>
          <p:cNvPr id="93198" name="Rectangle 14"/>
          <p:cNvSpPr>
            <a:spLocks noChangeArrowheads="1"/>
          </p:cNvSpPr>
          <p:nvPr/>
        </p:nvSpPr>
        <p:spPr bwMode="auto">
          <a:xfrm>
            <a:off x="2373214" y="5807075"/>
            <a:ext cx="676275"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271" tIns="54136" rIns="108271" bIns="54136">
            <a:spAutoFit/>
          </a:bodyP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spcBef>
                <a:spcPct val="0"/>
              </a:spcBef>
              <a:buFontTx/>
              <a:buNone/>
            </a:pPr>
            <a:r>
              <a:rPr lang="pt-BR" altLang="pt-BR" sz="2800" b="0">
                <a:latin typeface="Times New Roman" pitchFamily="18" charset="0"/>
              </a:rPr>
              <a:t>PV</a:t>
            </a:r>
          </a:p>
        </p:txBody>
      </p:sp>
      <p:sp>
        <p:nvSpPr>
          <p:cNvPr id="93199" name="Rectangle 15"/>
          <p:cNvSpPr>
            <a:spLocks noChangeArrowheads="1"/>
          </p:cNvSpPr>
          <p:nvPr/>
        </p:nvSpPr>
        <p:spPr bwMode="auto">
          <a:xfrm>
            <a:off x="3474939" y="6997700"/>
            <a:ext cx="1508125" cy="701675"/>
          </a:xfrm>
          <a:prstGeom prst="rect">
            <a:avLst/>
          </a:prstGeom>
          <a:solidFill>
            <a:schemeClr val="accent1"/>
          </a:solidFill>
          <a:ln w="12700">
            <a:solidFill>
              <a:schemeClr val="tx1"/>
            </a:solidFill>
            <a:miter lim="800000"/>
            <a:headEnd/>
            <a:tailEnd/>
          </a:ln>
        </p:spPr>
        <p:txBody>
          <a:bodyPr wrap="none" lIns="107524" tIns="53762" rIns="107524" bIns="53762" anchor="ct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4000">
              <a:solidFill>
                <a:schemeClr val="tx2"/>
              </a:solidFill>
            </a:endParaRPr>
          </a:p>
        </p:txBody>
      </p:sp>
      <p:sp>
        <p:nvSpPr>
          <p:cNvPr id="93200" name="Line 16"/>
          <p:cNvSpPr>
            <a:spLocks noChangeShapeType="1"/>
          </p:cNvSpPr>
          <p:nvPr/>
        </p:nvSpPr>
        <p:spPr bwMode="auto">
          <a:xfrm>
            <a:off x="2123977" y="5826125"/>
            <a:ext cx="0" cy="16129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sp>
        <p:nvSpPr>
          <p:cNvPr id="93201" name="Rectangle 17"/>
          <p:cNvSpPr>
            <a:spLocks noChangeArrowheads="1"/>
          </p:cNvSpPr>
          <p:nvPr/>
        </p:nvSpPr>
        <p:spPr bwMode="auto">
          <a:xfrm>
            <a:off x="3447952" y="6988175"/>
            <a:ext cx="1504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271" tIns="54136" rIns="108271" bIns="54136">
            <a:spAutoFit/>
          </a:bodyP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spcBef>
                <a:spcPct val="0"/>
              </a:spcBef>
              <a:buFontTx/>
              <a:buNone/>
            </a:pPr>
            <a:r>
              <a:rPr lang="pt-BR" altLang="pt-BR" sz="1900" b="0">
                <a:latin typeface="Times New Roman" pitchFamily="18" charset="0"/>
              </a:rPr>
              <a:t>ELEMENTO</a:t>
            </a:r>
          </a:p>
        </p:txBody>
      </p:sp>
      <p:sp>
        <p:nvSpPr>
          <p:cNvPr id="93202" name="Rectangle 18"/>
          <p:cNvSpPr>
            <a:spLocks noChangeArrowheads="1"/>
          </p:cNvSpPr>
          <p:nvPr/>
        </p:nvSpPr>
        <p:spPr bwMode="auto">
          <a:xfrm>
            <a:off x="3447952" y="7346950"/>
            <a:ext cx="1193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271" tIns="54136" rIns="108271" bIns="54136">
            <a:spAutoFit/>
          </a:bodyP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spcBef>
                <a:spcPct val="0"/>
              </a:spcBef>
              <a:buFontTx/>
              <a:buNone/>
            </a:pPr>
            <a:r>
              <a:rPr lang="pt-BR" altLang="pt-BR" sz="1900" b="0">
                <a:latin typeface="Times New Roman" pitchFamily="18" charset="0"/>
              </a:rPr>
              <a:t> SENSOR</a:t>
            </a:r>
          </a:p>
        </p:txBody>
      </p:sp>
      <p:sp>
        <p:nvSpPr>
          <p:cNvPr id="93203" name="Rectangle 19"/>
          <p:cNvSpPr>
            <a:spLocks noChangeArrowheads="1"/>
          </p:cNvSpPr>
          <p:nvPr/>
        </p:nvSpPr>
        <p:spPr bwMode="auto">
          <a:xfrm>
            <a:off x="5894289" y="5205413"/>
            <a:ext cx="790575" cy="612775"/>
          </a:xfrm>
          <a:prstGeom prst="rect">
            <a:avLst/>
          </a:prstGeom>
          <a:solidFill>
            <a:schemeClr val="accent1"/>
          </a:solidFill>
          <a:ln w="12700">
            <a:solidFill>
              <a:schemeClr val="tx1"/>
            </a:solidFill>
            <a:miter lim="800000"/>
            <a:headEnd/>
            <a:tailEnd/>
          </a:ln>
        </p:spPr>
        <p:txBody>
          <a:bodyPr wrap="none" lIns="107524" tIns="53762" rIns="107524" bIns="53762" anchor="ct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4000">
              <a:solidFill>
                <a:schemeClr val="tx2"/>
              </a:solidFill>
            </a:endParaRPr>
          </a:p>
        </p:txBody>
      </p:sp>
      <p:sp>
        <p:nvSpPr>
          <p:cNvPr id="93204" name="Rectangle 20"/>
          <p:cNvSpPr>
            <a:spLocks noChangeArrowheads="1"/>
          </p:cNvSpPr>
          <p:nvPr/>
        </p:nvSpPr>
        <p:spPr bwMode="auto">
          <a:xfrm>
            <a:off x="5867302" y="5375275"/>
            <a:ext cx="8350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271" tIns="54136" rIns="108271" bIns="54136">
            <a:spAutoFit/>
          </a:bodyP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spcBef>
                <a:spcPct val="0"/>
              </a:spcBef>
              <a:buFontTx/>
              <a:buNone/>
            </a:pPr>
            <a:r>
              <a:rPr lang="pt-BR" altLang="pt-BR" sz="1900" b="0">
                <a:latin typeface="Times New Roman" pitchFamily="18" charset="0"/>
              </a:rPr>
              <a:t>E.F.C.</a:t>
            </a:r>
          </a:p>
        </p:txBody>
      </p:sp>
      <p:sp>
        <p:nvSpPr>
          <p:cNvPr id="93205" name="Line 21"/>
          <p:cNvSpPr>
            <a:spLocks noChangeShapeType="1"/>
          </p:cNvSpPr>
          <p:nvPr/>
        </p:nvSpPr>
        <p:spPr bwMode="auto">
          <a:xfrm>
            <a:off x="4991002" y="7439025"/>
            <a:ext cx="44799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sp>
        <p:nvSpPr>
          <p:cNvPr id="93206" name="Rectangle 22"/>
          <p:cNvSpPr>
            <a:spLocks noChangeArrowheads="1"/>
          </p:cNvSpPr>
          <p:nvPr/>
        </p:nvSpPr>
        <p:spPr bwMode="auto">
          <a:xfrm>
            <a:off x="7686577" y="5205413"/>
            <a:ext cx="1328737" cy="612775"/>
          </a:xfrm>
          <a:prstGeom prst="rect">
            <a:avLst/>
          </a:prstGeom>
          <a:solidFill>
            <a:schemeClr val="accent1"/>
          </a:solidFill>
          <a:ln w="12700">
            <a:solidFill>
              <a:schemeClr val="tx1"/>
            </a:solidFill>
            <a:miter lim="800000"/>
            <a:headEnd/>
            <a:tailEnd/>
          </a:ln>
        </p:spPr>
        <p:txBody>
          <a:bodyPr wrap="none" lIns="107524" tIns="53762" rIns="107524" bIns="53762" anchor="ct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4000">
              <a:solidFill>
                <a:schemeClr val="tx2"/>
              </a:solidFill>
            </a:endParaRPr>
          </a:p>
        </p:txBody>
      </p:sp>
      <p:sp>
        <p:nvSpPr>
          <p:cNvPr id="93207" name="Line 23"/>
          <p:cNvSpPr>
            <a:spLocks noChangeShapeType="1"/>
          </p:cNvSpPr>
          <p:nvPr/>
        </p:nvSpPr>
        <p:spPr bwMode="auto">
          <a:xfrm flipH="1">
            <a:off x="4900514" y="5556250"/>
            <a:ext cx="98583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sp>
        <p:nvSpPr>
          <p:cNvPr id="93208" name="Line 24"/>
          <p:cNvSpPr>
            <a:spLocks noChangeShapeType="1"/>
          </p:cNvSpPr>
          <p:nvPr/>
        </p:nvSpPr>
        <p:spPr bwMode="auto">
          <a:xfrm>
            <a:off x="6692802" y="5556250"/>
            <a:ext cx="985837"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sp>
        <p:nvSpPr>
          <p:cNvPr id="93209" name="Line 25"/>
          <p:cNvSpPr>
            <a:spLocks noChangeShapeType="1"/>
          </p:cNvSpPr>
          <p:nvPr/>
        </p:nvSpPr>
        <p:spPr bwMode="auto">
          <a:xfrm>
            <a:off x="9023252" y="5556250"/>
            <a:ext cx="8064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sp>
        <p:nvSpPr>
          <p:cNvPr id="93210" name="Line 26"/>
          <p:cNvSpPr>
            <a:spLocks noChangeShapeType="1"/>
          </p:cNvSpPr>
          <p:nvPr/>
        </p:nvSpPr>
        <p:spPr bwMode="auto">
          <a:xfrm>
            <a:off x="9470927" y="5556250"/>
            <a:ext cx="0" cy="188277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pt-BR"/>
          </a:p>
        </p:txBody>
      </p:sp>
      <p:sp>
        <p:nvSpPr>
          <p:cNvPr id="93211" name="Rectangle 27"/>
          <p:cNvSpPr>
            <a:spLocks noChangeArrowheads="1"/>
          </p:cNvSpPr>
          <p:nvPr/>
        </p:nvSpPr>
        <p:spPr bwMode="auto">
          <a:xfrm>
            <a:off x="7659589" y="5375275"/>
            <a:ext cx="14239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271" tIns="54136" rIns="108271" bIns="54136">
            <a:spAutoFit/>
          </a:bodyP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spcBef>
                <a:spcPct val="0"/>
              </a:spcBef>
              <a:buFontTx/>
              <a:buNone/>
            </a:pPr>
            <a:r>
              <a:rPr lang="pt-BR" altLang="pt-BR" sz="1900" b="0">
                <a:latin typeface="Times New Roman" pitchFamily="18" charset="0"/>
              </a:rPr>
              <a:t>PROCESSO</a:t>
            </a:r>
          </a:p>
        </p:txBody>
      </p:sp>
      <p:sp>
        <p:nvSpPr>
          <p:cNvPr id="93212" name="AutoShape 28"/>
          <p:cNvSpPr>
            <a:spLocks noChangeArrowheads="1"/>
          </p:cNvSpPr>
          <p:nvPr/>
        </p:nvSpPr>
        <p:spPr bwMode="auto">
          <a:xfrm>
            <a:off x="9836052" y="5384800"/>
            <a:ext cx="792162" cy="342900"/>
          </a:xfrm>
          <a:prstGeom prst="rightArrow">
            <a:avLst>
              <a:gd name="adj1" fmla="val 50000"/>
              <a:gd name="adj2" fmla="val 115520"/>
            </a:avLst>
          </a:prstGeom>
          <a:solidFill>
            <a:schemeClr val="accent1"/>
          </a:solidFill>
          <a:ln w="12700">
            <a:solidFill>
              <a:schemeClr val="tx1"/>
            </a:solidFill>
            <a:miter lim="800000"/>
            <a:headEnd/>
            <a:tailEnd/>
          </a:ln>
        </p:spPr>
        <p:txBody>
          <a:bodyPr wrap="none" lIns="107524" tIns="53762" rIns="107524" bIns="53762" anchor="ct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4000">
              <a:solidFill>
                <a:schemeClr val="tx2"/>
              </a:solidFill>
            </a:endParaRPr>
          </a:p>
        </p:txBody>
      </p:sp>
      <p:sp>
        <p:nvSpPr>
          <p:cNvPr id="93213" name="Rectangle 29"/>
          <p:cNvSpPr>
            <a:spLocks noChangeArrowheads="1"/>
          </p:cNvSpPr>
          <p:nvPr/>
        </p:nvSpPr>
        <p:spPr bwMode="auto">
          <a:xfrm>
            <a:off x="1657252" y="4568825"/>
            <a:ext cx="2020887"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8271" tIns="54136" rIns="108271" bIns="54136">
            <a:spAutoFit/>
          </a:bodyP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spcBef>
                <a:spcPct val="0"/>
              </a:spcBef>
              <a:buFontTx/>
              <a:buNone/>
            </a:pPr>
            <a:r>
              <a:rPr lang="pt-BR" altLang="pt-BR" sz="1900" b="0" dirty="0">
                <a:latin typeface="Times New Roman" pitchFamily="18" charset="0"/>
              </a:rPr>
              <a:t>CONTROLADOR</a:t>
            </a:r>
          </a:p>
        </p:txBody>
      </p:sp>
      <p:sp>
        <p:nvSpPr>
          <p:cNvPr id="93214" name="AutoShape 30"/>
          <p:cNvSpPr>
            <a:spLocks noChangeArrowheads="1"/>
          </p:cNvSpPr>
          <p:nvPr/>
        </p:nvSpPr>
        <p:spPr bwMode="auto">
          <a:xfrm>
            <a:off x="4997352" y="7356475"/>
            <a:ext cx="344487" cy="165100"/>
          </a:xfrm>
          <a:prstGeom prst="leftArrow">
            <a:avLst>
              <a:gd name="adj1" fmla="val 50000"/>
              <a:gd name="adj2" fmla="val 104317"/>
            </a:avLst>
          </a:prstGeom>
          <a:solidFill>
            <a:schemeClr val="accent1"/>
          </a:solidFill>
          <a:ln w="12700">
            <a:solidFill>
              <a:schemeClr val="tx1"/>
            </a:solidFill>
            <a:miter lim="800000"/>
            <a:headEnd/>
            <a:tailEnd/>
          </a:ln>
        </p:spPr>
        <p:txBody>
          <a:bodyPr wrap="none" lIns="107524" tIns="53762" rIns="107524" bIns="53762" anchor="ct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4000">
              <a:solidFill>
                <a:schemeClr val="tx2"/>
              </a:solidFill>
            </a:endParaRPr>
          </a:p>
        </p:txBody>
      </p:sp>
      <p:sp>
        <p:nvSpPr>
          <p:cNvPr id="93215" name="AutoShape 31"/>
          <p:cNvSpPr>
            <a:spLocks noChangeArrowheads="1"/>
          </p:cNvSpPr>
          <p:nvPr/>
        </p:nvSpPr>
        <p:spPr bwMode="auto">
          <a:xfrm>
            <a:off x="2041427" y="5832475"/>
            <a:ext cx="163512" cy="254000"/>
          </a:xfrm>
          <a:prstGeom prst="upArrow">
            <a:avLst>
              <a:gd name="adj1" fmla="val 50000"/>
              <a:gd name="adj2" fmla="val 77663"/>
            </a:avLst>
          </a:prstGeom>
          <a:solidFill>
            <a:schemeClr val="accent1"/>
          </a:solidFill>
          <a:ln w="12700">
            <a:solidFill>
              <a:schemeClr val="tx1"/>
            </a:solidFill>
            <a:miter lim="800000"/>
            <a:headEnd/>
            <a:tailEnd/>
          </a:ln>
        </p:spPr>
        <p:txBody>
          <a:bodyPr wrap="none" lIns="107524" tIns="53762" rIns="107524" bIns="53762" anchor="ct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4000">
              <a:solidFill>
                <a:schemeClr val="tx2"/>
              </a:solidFill>
            </a:endParaRPr>
          </a:p>
        </p:txBody>
      </p:sp>
      <p:sp>
        <p:nvSpPr>
          <p:cNvPr id="93216" name="Rectangle 32"/>
          <p:cNvSpPr>
            <a:spLocks noChangeArrowheads="1"/>
          </p:cNvSpPr>
          <p:nvPr/>
        </p:nvSpPr>
        <p:spPr bwMode="auto">
          <a:xfrm>
            <a:off x="5886352" y="4570413"/>
            <a:ext cx="825500"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271" tIns="54136" rIns="108271" bIns="54136">
            <a:spAutoFit/>
          </a:bodyPr>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spcBef>
                <a:spcPct val="0"/>
              </a:spcBef>
              <a:buFontTx/>
              <a:buNone/>
            </a:pPr>
            <a:r>
              <a:rPr lang="pt-BR" altLang="pt-BR" sz="2800" b="0">
                <a:latin typeface="Times New Roman" pitchFamily="18" charset="0"/>
              </a:rPr>
              <a:t>MV</a:t>
            </a:r>
          </a:p>
        </p:txBody>
      </p:sp>
      <p:grpSp>
        <p:nvGrpSpPr>
          <p:cNvPr id="654369" name="Group 5"/>
          <p:cNvGrpSpPr>
            <a:grpSpLocks/>
          </p:cNvGrpSpPr>
          <p:nvPr/>
        </p:nvGrpSpPr>
        <p:grpSpPr bwMode="auto">
          <a:xfrm>
            <a:off x="3478237" y="2339975"/>
            <a:ext cx="7010400" cy="2012950"/>
            <a:chOff x="1" y="2"/>
            <a:chExt cx="19999" cy="19998"/>
          </a:xfrm>
        </p:grpSpPr>
        <p:grpSp>
          <p:nvGrpSpPr>
            <p:cNvPr id="93218" name="Group 6"/>
            <p:cNvGrpSpPr>
              <a:grpSpLocks/>
            </p:cNvGrpSpPr>
            <p:nvPr/>
          </p:nvGrpSpPr>
          <p:grpSpPr bwMode="auto">
            <a:xfrm>
              <a:off x="1" y="8368"/>
              <a:ext cx="19999" cy="11632"/>
              <a:chOff x="1" y="-1"/>
              <a:chExt cx="19999" cy="20001"/>
            </a:xfrm>
          </p:grpSpPr>
          <p:sp>
            <p:nvSpPr>
              <p:cNvPr id="93231" name="Rectangle 7"/>
              <p:cNvSpPr>
                <a:spLocks noChangeArrowheads="1"/>
              </p:cNvSpPr>
              <p:nvPr/>
            </p:nvSpPr>
            <p:spPr bwMode="auto">
              <a:xfrm>
                <a:off x="14425" y="16353"/>
                <a:ext cx="5575" cy="3647"/>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14934" tIns="14934" rIns="14934" bIns="14934"/>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spcBef>
                    <a:spcPct val="0"/>
                  </a:spcBef>
                  <a:buFontTx/>
                  <a:buNone/>
                </a:pPr>
                <a:r>
                  <a:rPr lang="pt-BR" altLang="pt-BR" sz="1200" b="0">
                    <a:latin typeface="Times New Roman" pitchFamily="18" charset="0"/>
                  </a:rPr>
                  <a:t>Água Resfriada (Tao = Distúrbio)</a:t>
                </a:r>
              </a:p>
            </p:txBody>
          </p:sp>
          <p:sp>
            <p:nvSpPr>
              <p:cNvPr id="93232" name="Rectangle 8"/>
              <p:cNvSpPr>
                <a:spLocks noChangeArrowheads="1"/>
              </p:cNvSpPr>
              <p:nvPr/>
            </p:nvSpPr>
            <p:spPr bwMode="auto">
              <a:xfrm>
                <a:off x="15081" y="7255"/>
                <a:ext cx="4919" cy="3621"/>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14934" tIns="14934" rIns="14934" bIns="14934"/>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spcBef>
                    <a:spcPct val="0"/>
                  </a:spcBef>
                  <a:buFontTx/>
                  <a:buNone/>
                </a:pPr>
                <a:r>
                  <a:rPr lang="pt-BR" altLang="pt-BR" sz="1200" b="0">
                    <a:latin typeface="Times New Roman" pitchFamily="18" charset="0"/>
                  </a:rPr>
                  <a:t>Petróleo Aquecido (Tpo = PV)</a:t>
                </a:r>
              </a:p>
            </p:txBody>
          </p:sp>
          <p:sp>
            <p:nvSpPr>
              <p:cNvPr id="93233" name="Rectangle 9"/>
              <p:cNvSpPr>
                <a:spLocks noChangeArrowheads="1"/>
              </p:cNvSpPr>
              <p:nvPr/>
            </p:nvSpPr>
            <p:spPr bwMode="auto">
              <a:xfrm>
                <a:off x="1" y="16353"/>
                <a:ext cx="4920" cy="3647"/>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14934" tIns="14934" rIns="14934" bIns="14934"/>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spcBef>
                    <a:spcPct val="0"/>
                  </a:spcBef>
                  <a:buFontTx/>
                  <a:buNone/>
                </a:pPr>
                <a:r>
                  <a:rPr lang="pt-BR" altLang="pt-BR" sz="1200" b="0">
                    <a:latin typeface="Times New Roman" pitchFamily="18" charset="0"/>
                  </a:rPr>
                  <a:t>Água Quente (Qai, Tai= MV)</a:t>
                </a:r>
              </a:p>
            </p:txBody>
          </p:sp>
          <p:sp>
            <p:nvSpPr>
              <p:cNvPr id="93234" name="Rectangle 10"/>
              <p:cNvSpPr>
                <a:spLocks noChangeArrowheads="1"/>
              </p:cNvSpPr>
              <p:nvPr/>
            </p:nvSpPr>
            <p:spPr bwMode="auto">
              <a:xfrm>
                <a:off x="1" y="-1"/>
                <a:ext cx="4592" cy="3647"/>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14934" tIns="14934" rIns="14934" bIns="14934"/>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spcBef>
                    <a:spcPct val="0"/>
                  </a:spcBef>
                  <a:buFontTx/>
                  <a:buNone/>
                </a:pPr>
                <a:r>
                  <a:rPr lang="pt-BR" altLang="pt-BR" sz="1200" b="0">
                    <a:latin typeface="Times New Roman" pitchFamily="18" charset="0"/>
                  </a:rPr>
                  <a:t>Petróleo Frio (Qpi, Tpi =</a:t>
                </a:r>
              </a:p>
              <a:p>
                <a:pPr>
                  <a:spcBef>
                    <a:spcPct val="0"/>
                  </a:spcBef>
                  <a:buFontTx/>
                  <a:buNone/>
                </a:pPr>
                <a:endParaRPr lang="pt-BR" altLang="pt-BR" sz="1200" b="0">
                  <a:latin typeface="Times New Roman" pitchFamily="18" charset="0"/>
                </a:endParaRPr>
              </a:p>
              <a:p>
                <a:pPr>
                  <a:spcBef>
                    <a:spcPct val="0"/>
                  </a:spcBef>
                  <a:buFontTx/>
                  <a:buNone/>
                </a:pPr>
                <a:r>
                  <a:rPr lang="pt-BR" altLang="pt-BR" sz="1200" b="0">
                    <a:latin typeface="Times New Roman" pitchFamily="18" charset="0"/>
                  </a:rPr>
                  <a:t> Distúrbio)</a:t>
                </a:r>
              </a:p>
              <a:p>
                <a:pPr>
                  <a:spcBef>
                    <a:spcPct val="0"/>
                  </a:spcBef>
                  <a:buFontTx/>
                  <a:buNone/>
                </a:pPr>
                <a:endParaRPr lang="pt-BR" altLang="pt-BR" sz="1200" b="0">
                  <a:latin typeface="Times New Roman" pitchFamily="18" charset="0"/>
                </a:endParaRPr>
              </a:p>
            </p:txBody>
          </p:sp>
          <p:sp>
            <p:nvSpPr>
              <p:cNvPr id="93235" name="Line 11"/>
              <p:cNvSpPr>
                <a:spLocks noChangeShapeType="1"/>
              </p:cNvSpPr>
              <p:nvPr/>
            </p:nvSpPr>
            <p:spPr bwMode="auto">
              <a:xfrm>
                <a:off x="14425" y="4416"/>
                <a:ext cx="4919" cy="12"/>
              </a:xfrm>
              <a:prstGeom prst="line">
                <a:avLst/>
              </a:prstGeom>
              <a:noFill/>
              <a:ln w="9525">
                <a:solidFill>
                  <a:srgbClr val="0000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pt-BR"/>
              </a:p>
            </p:txBody>
          </p:sp>
          <p:sp>
            <p:nvSpPr>
              <p:cNvPr id="93236" name="Rectangle 12"/>
              <p:cNvSpPr>
                <a:spLocks noChangeArrowheads="1"/>
              </p:cNvSpPr>
              <p:nvPr/>
            </p:nvSpPr>
            <p:spPr bwMode="auto">
              <a:xfrm>
                <a:off x="6557" y="2599"/>
                <a:ext cx="6887" cy="12733"/>
              </a:xfrm>
              <a:prstGeom prst="rect">
                <a:avLst/>
              </a:prstGeom>
              <a:solidFill>
                <a:srgbClr val="FFFFFF"/>
              </a:solidFill>
              <a:ln w="12700">
                <a:solidFill>
                  <a:srgbClr val="000000"/>
                </a:solidFill>
                <a:miter lim="800000"/>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4000">
                  <a:solidFill>
                    <a:schemeClr val="tx2"/>
                  </a:solidFill>
                </a:endParaRPr>
              </a:p>
            </p:txBody>
          </p:sp>
          <p:sp>
            <p:nvSpPr>
              <p:cNvPr id="93237" name="Oval 13"/>
              <p:cNvSpPr>
                <a:spLocks noChangeArrowheads="1"/>
              </p:cNvSpPr>
              <p:nvPr/>
            </p:nvSpPr>
            <p:spPr bwMode="auto">
              <a:xfrm>
                <a:off x="5574" y="2599"/>
                <a:ext cx="2297" cy="12733"/>
              </a:xfrm>
              <a:prstGeom prst="ellipse">
                <a:avLst/>
              </a:prstGeom>
              <a:solidFill>
                <a:srgbClr val="FFFFFF"/>
              </a:solidFill>
              <a:ln w="12700">
                <a:solidFill>
                  <a:srgbClr val="000000"/>
                </a:solidFill>
                <a:round/>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4000">
                  <a:solidFill>
                    <a:schemeClr val="tx2"/>
                  </a:solidFill>
                </a:endParaRPr>
              </a:p>
            </p:txBody>
          </p:sp>
          <p:grpSp>
            <p:nvGrpSpPr>
              <p:cNvPr id="93238" name="Group 14"/>
              <p:cNvGrpSpPr>
                <a:grpSpLocks/>
              </p:cNvGrpSpPr>
              <p:nvPr/>
            </p:nvGrpSpPr>
            <p:grpSpPr bwMode="auto">
              <a:xfrm>
                <a:off x="13441" y="2599"/>
                <a:ext cx="1314" cy="12733"/>
                <a:chOff x="0" y="0"/>
                <a:chExt cx="20000" cy="20001"/>
              </a:xfrm>
            </p:grpSpPr>
            <p:sp>
              <p:nvSpPr>
                <p:cNvPr id="93286" name="Arc 15"/>
                <p:cNvSpPr>
                  <a:spLocks/>
                </p:cNvSpPr>
                <p:nvPr/>
              </p:nvSpPr>
              <p:spPr bwMode="auto">
                <a:xfrm>
                  <a:off x="0" y="0"/>
                  <a:ext cx="20000" cy="10009"/>
                </a:xfrm>
                <a:custGeom>
                  <a:avLst/>
                  <a:gdLst>
                    <a:gd name="T0" fmla="*/ 0 w 21600"/>
                    <a:gd name="T1" fmla="*/ 0 h 21600"/>
                    <a:gd name="T2" fmla="*/ 7944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w="12700">
                  <a:solidFill>
                    <a:srgbClr val="000000"/>
                  </a:solidFill>
                  <a:round/>
                  <a:headEnd/>
                  <a:tailEnd/>
                </a:ln>
              </p:spPr>
              <p:txBody>
                <a:bodyPr lIns="107524" tIns="53762" rIns="107524" bIns="53762"/>
                <a:lstStyle/>
                <a:p>
                  <a:endParaRPr lang="pt-BR"/>
                </a:p>
              </p:txBody>
            </p:sp>
            <p:sp>
              <p:nvSpPr>
                <p:cNvPr id="93287" name="Arc 16"/>
                <p:cNvSpPr>
                  <a:spLocks/>
                </p:cNvSpPr>
                <p:nvPr/>
              </p:nvSpPr>
              <p:spPr bwMode="auto">
                <a:xfrm flipV="1">
                  <a:off x="0" y="9990"/>
                  <a:ext cx="20000" cy="10011"/>
                </a:xfrm>
                <a:custGeom>
                  <a:avLst/>
                  <a:gdLst>
                    <a:gd name="T0" fmla="*/ 0 w 21600"/>
                    <a:gd name="T1" fmla="*/ 0 h 21600"/>
                    <a:gd name="T2" fmla="*/ 7944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w="12700">
                  <a:solidFill>
                    <a:srgbClr val="000000"/>
                  </a:solidFill>
                  <a:round/>
                  <a:headEnd/>
                  <a:tailEnd/>
                </a:ln>
              </p:spPr>
              <p:txBody>
                <a:bodyPr rot="10800000" lIns="107524" tIns="53762" rIns="107524" bIns="53762"/>
                <a:lstStyle/>
                <a:p>
                  <a:endParaRPr lang="pt-BR"/>
                </a:p>
              </p:txBody>
            </p:sp>
          </p:grpSp>
          <p:sp>
            <p:nvSpPr>
              <p:cNvPr id="93239" name="Line 17"/>
              <p:cNvSpPr>
                <a:spLocks noChangeShapeType="1"/>
              </p:cNvSpPr>
              <p:nvPr/>
            </p:nvSpPr>
            <p:spPr bwMode="auto">
              <a:xfrm>
                <a:off x="1" y="4416"/>
                <a:ext cx="6886" cy="12"/>
              </a:xfrm>
              <a:prstGeom prst="line">
                <a:avLst/>
              </a:prstGeom>
              <a:noFill/>
              <a:ln w="9525">
                <a:solidFill>
                  <a:srgbClr val="0000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pt-BR"/>
              </a:p>
            </p:txBody>
          </p:sp>
          <p:sp>
            <p:nvSpPr>
              <p:cNvPr id="93240" name="Line 18"/>
              <p:cNvSpPr>
                <a:spLocks noChangeShapeType="1"/>
              </p:cNvSpPr>
              <p:nvPr/>
            </p:nvSpPr>
            <p:spPr bwMode="auto">
              <a:xfrm>
                <a:off x="14425" y="13502"/>
                <a:ext cx="4592" cy="12"/>
              </a:xfrm>
              <a:prstGeom prst="line">
                <a:avLst/>
              </a:prstGeom>
              <a:noFill/>
              <a:ln w="9525">
                <a:solidFill>
                  <a:srgbClr val="000000"/>
                </a:solidFill>
                <a:prstDash val="sysDash"/>
                <a:round/>
                <a:headEnd type="none" w="sm" len="sm"/>
                <a:tailEnd type="triangle" w="sm" len="sm"/>
              </a:ln>
              <a:extLst>
                <a:ext uri="{909E8E84-426E-40DD-AFC4-6F175D3DCCD1}">
                  <a14:hiddenFill xmlns:a14="http://schemas.microsoft.com/office/drawing/2010/main">
                    <a:noFill/>
                  </a14:hiddenFill>
                </a:ext>
              </a:extLst>
            </p:spPr>
            <p:txBody>
              <a:bodyPr/>
              <a:lstStyle/>
              <a:p>
                <a:endParaRPr lang="pt-BR"/>
              </a:p>
            </p:txBody>
          </p:sp>
          <p:sp>
            <p:nvSpPr>
              <p:cNvPr id="93241" name="Line 19"/>
              <p:cNvSpPr>
                <a:spLocks noChangeShapeType="1"/>
              </p:cNvSpPr>
              <p:nvPr/>
            </p:nvSpPr>
            <p:spPr bwMode="auto">
              <a:xfrm>
                <a:off x="7541" y="4416"/>
                <a:ext cx="985" cy="1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pt-BR"/>
              </a:p>
            </p:txBody>
          </p:sp>
          <p:sp>
            <p:nvSpPr>
              <p:cNvPr id="93242" name="Line 20"/>
              <p:cNvSpPr>
                <a:spLocks noChangeShapeType="1"/>
              </p:cNvSpPr>
              <p:nvPr/>
            </p:nvSpPr>
            <p:spPr bwMode="auto">
              <a:xfrm>
                <a:off x="8524" y="4416"/>
                <a:ext cx="2" cy="728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pt-BR"/>
              </a:p>
            </p:txBody>
          </p:sp>
          <p:sp>
            <p:nvSpPr>
              <p:cNvPr id="93243" name="Line 21"/>
              <p:cNvSpPr>
                <a:spLocks noChangeShapeType="1"/>
              </p:cNvSpPr>
              <p:nvPr/>
            </p:nvSpPr>
            <p:spPr bwMode="auto">
              <a:xfrm>
                <a:off x="8524" y="11685"/>
                <a:ext cx="658" cy="1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pt-BR"/>
              </a:p>
            </p:txBody>
          </p:sp>
          <p:sp>
            <p:nvSpPr>
              <p:cNvPr id="93244" name="Line 22"/>
              <p:cNvSpPr>
                <a:spLocks noChangeShapeType="1"/>
              </p:cNvSpPr>
              <p:nvPr/>
            </p:nvSpPr>
            <p:spPr bwMode="auto">
              <a:xfrm>
                <a:off x="9180" y="4416"/>
                <a:ext cx="2" cy="728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pt-BR"/>
              </a:p>
            </p:txBody>
          </p:sp>
          <p:sp>
            <p:nvSpPr>
              <p:cNvPr id="93245" name="Line 23"/>
              <p:cNvSpPr>
                <a:spLocks noChangeShapeType="1"/>
              </p:cNvSpPr>
              <p:nvPr/>
            </p:nvSpPr>
            <p:spPr bwMode="auto">
              <a:xfrm>
                <a:off x="9180" y="4416"/>
                <a:ext cx="658" cy="1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pt-BR"/>
              </a:p>
            </p:txBody>
          </p:sp>
          <p:sp>
            <p:nvSpPr>
              <p:cNvPr id="93246" name="Line 24"/>
              <p:cNvSpPr>
                <a:spLocks noChangeShapeType="1"/>
              </p:cNvSpPr>
              <p:nvPr/>
            </p:nvSpPr>
            <p:spPr bwMode="auto">
              <a:xfrm>
                <a:off x="9835" y="4416"/>
                <a:ext cx="3" cy="728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pt-BR"/>
              </a:p>
            </p:txBody>
          </p:sp>
          <p:sp>
            <p:nvSpPr>
              <p:cNvPr id="93247" name="Line 25"/>
              <p:cNvSpPr>
                <a:spLocks noChangeShapeType="1"/>
              </p:cNvSpPr>
              <p:nvPr/>
            </p:nvSpPr>
            <p:spPr bwMode="auto">
              <a:xfrm>
                <a:off x="9835" y="11685"/>
                <a:ext cx="658" cy="1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pt-BR"/>
              </a:p>
            </p:txBody>
          </p:sp>
          <p:sp>
            <p:nvSpPr>
              <p:cNvPr id="93248" name="Line 26"/>
              <p:cNvSpPr>
                <a:spLocks noChangeShapeType="1"/>
              </p:cNvSpPr>
              <p:nvPr/>
            </p:nvSpPr>
            <p:spPr bwMode="auto">
              <a:xfrm>
                <a:off x="10491" y="4416"/>
                <a:ext cx="2" cy="728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pt-BR"/>
              </a:p>
            </p:txBody>
          </p:sp>
          <p:sp>
            <p:nvSpPr>
              <p:cNvPr id="93249" name="Line 27"/>
              <p:cNvSpPr>
                <a:spLocks noChangeShapeType="1"/>
              </p:cNvSpPr>
              <p:nvPr/>
            </p:nvSpPr>
            <p:spPr bwMode="auto">
              <a:xfrm>
                <a:off x="10491" y="4416"/>
                <a:ext cx="658" cy="1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pt-BR"/>
              </a:p>
            </p:txBody>
          </p:sp>
          <p:sp>
            <p:nvSpPr>
              <p:cNvPr id="93250" name="Line 28"/>
              <p:cNvSpPr>
                <a:spLocks noChangeShapeType="1"/>
              </p:cNvSpPr>
              <p:nvPr/>
            </p:nvSpPr>
            <p:spPr bwMode="auto">
              <a:xfrm>
                <a:off x="11147" y="4416"/>
                <a:ext cx="2" cy="728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pt-BR"/>
              </a:p>
            </p:txBody>
          </p:sp>
          <p:sp>
            <p:nvSpPr>
              <p:cNvPr id="93251" name="Line 29"/>
              <p:cNvSpPr>
                <a:spLocks noChangeShapeType="1"/>
              </p:cNvSpPr>
              <p:nvPr/>
            </p:nvSpPr>
            <p:spPr bwMode="auto">
              <a:xfrm>
                <a:off x="11147" y="11685"/>
                <a:ext cx="658" cy="1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pt-BR"/>
              </a:p>
            </p:txBody>
          </p:sp>
          <p:sp>
            <p:nvSpPr>
              <p:cNvPr id="93252" name="Line 30"/>
              <p:cNvSpPr>
                <a:spLocks noChangeShapeType="1"/>
              </p:cNvSpPr>
              <p:nvPr/>
            </p:nvSpPr>
            <p:spPr bwMode="auto">
              <a:xfrm>
                <a:off x="11802" y="4416"/>
                <a:ext cx="3" cy="728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pt-BR"/>
              </a:p>
            </p:txBody>
          </p:sp>
          <p:sp>
            <p:nvSpPr>
              <p:cNvPr id="93253" name="Line 31"/>
              <p:cNvSpPr>
                <a:spLocks noChangeShapeType="1"/>
              </p:cNvSpPr>
              <p:nvPr/>
            </p:nvSpPr>
            <p:spPr bwMode="auto">
              <a:xfrm>
                <a:off x="11802" y="4416"/>
                <a:ext cx="658" cy="1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pt-BR"/>
              </a:p>
            </p:txBody>
          </p:sp>
          <p:sp>
            <p:nvSpPr>
              <p:cNvPr id="93254" name="Line 32"/>
              <p:cNvSpPr>
                <a:spLocks noChangeShapeType="1"/>
              </p:cNvSpPr>
              <p:nvPr/>
            </p:nvSpPr>
            <p:spPr bwMode="auto">
              <a:xfrm>
                <a:off x="12458" y="4416"/>
                <a:ext cx="2" cy="728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pt-BR"/>
              </a:p>
            </p:txBody>
          </p:sp>
          <p:sp>
            <p:nvSpPr>
              <p:cNvPr id="93255" name="Line 33"/>
              <p:cNvSpPr>
                <a:spLocks noChangeShapeType="1"/>
              </p:cNvSpPr>
              <p:nvPr/>
            </p:nvSpPr>
            <p:spPr bwMode="auto">
              <a:xfrm>
                <a:off x="12458" y="11685"/>
                <a:ext cx="658" cy="1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pt-BR"/>
              </a:p>
            </p:txBody>
          </p:sp>
          <p:sp>
            <p:nvSpPr>
              <p:cNvPr id="93256" name="Line 34"/>
              <p:cNvSpPr>
                <a:spLocks noChangeShapeType="1"/>
              </p:cNvSpPr>
              <p:nvPr/>
            </p:nvSpPr>
            <p:spPr bwMode="auto">
              <a:xfrm>
                <a:off x="13114" y="4416"/>
                <a:ext cx="2" cy="7281"/>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pt-BR"/>
              </a:p>
            </p:txBody>
          </p:sp>
          <p:sp>
            <p:nvSpPr>
              <p:cNvPr id="93257" name="Line 35"/>
              <p:cNvSpPr>
                <a:spLocks noChangeShapeType="1"/>
              </p:cNvSpPr>
              <p:nvPr/>
            </p:nvSpPr>
            <p:spPr bwMode="auto">
              <a:xfrm>
                <a:off x="13114" y="4416"/>
                <a:ext cx="658" cy="12"/>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pt-BR"/>
              </a:p>
            </p:txBody>
          </p:sp>
          <p:sp>
            <p:nvSpPr>
              <p:cNvPr id="93258" name="Line 36"/>
              <p:cNvSpPr>
                <a:spLocks noChangeShapeType="1"/>
              </p:cNvSpPr>
              <p:nvPr/>
            </p:nvSpPr>
            <p:spPr bwMode="auto">
              <a:xfrm>
                <a:off x="12786" y="13502"/>
                <a:ext cx="986" cy="12"/>
              </a:xfrm>
              <a:prstGeom prst="line">
                <a:avLst/>
              </a:prstGeom>
              <a:noFill/>
              <a:ln w="6350">
                <a:solidFill>
                  <a:srgbClr val="000000"/>
                </a:solidFill>
                <a:prstDash val="sysDashDotDot"/>
                <a:round/>
                <a:headEnd type="none" w="sm" len="sm"/>
                <a:tailEnd type="none" w="sm" len="sm"/>
              </a:ln>
              <a:extLst>
                <a:ext uri="{909E8E84-426E-40DD-AFC4-6F175D3DCCD1}">
                  <a14:hiddenFill xmlns:a14="http://schemas.microsoft.com/office/drawing/2010/main">
                    <a:noFill/>
                  </a14:hiddenFill>
                </a:ext>
              </a:extLst>
            </p:spPr>
            <p:txBody>
              <a:bodyPr/>
              <a:lstStyle/>
              <a:p>
                <a:endParaRPr lang="pt-BR"/>
              </a:p>
            </p:txBody>
          </p:sp>
          <p:sp>
            <p:nvSpPr>
              <p:cNvPr id="93259" name="Line 37"/>
              <p:cNvSpPr>
                <a:spLocks noChangeShapeType="1"/>
              </p:cNvSpPr>
              <p:nvPr/>
            </p:nvSpPr>
            <p:spPr bwMode="auto">
              <a:xfrm>
                <a:off x="7541" y="13502"/>
                <a:ext cx="658" cy="12"/>
              </a:xfrm>
              <a:prstGeom prst="line">
                <a:avLst/>
              </a:prstGeom>
              <a:noFill/>
              <a:ln w="6350">
                <a:solidFill>
                  <a:srgbClr val="000000"/>
                </a:solidFill>
                <a:prstDash val="sysDashDotDot"/>
                <a:round/>
                <a:headEnd type="none" w="sm" len="sm"/>
                <a:tailEnd type="none" w="sm" len="sm"/>
              </a:ln>
              <a:extLst>
                <a:ext uri="{909E8E84-426E-40DD-AFC4-6F175D3DCCD1}">
                  <a14:hiddenFill xmlns:a14="http://schemas.microsoft.com/office/drawing/2010/main">
                    <a:noFill/>
                  </a14:hiddenFill>
                </a:ext>
              </a:extLst>
            </p:spPr>
            <p:txBody>
              <a:bodyPr/>
              <a:lstStyle/>
              <a:p>
                <a:endParaRPr lang="pt-BR"/>
              </a:p>
            </p:txBody>
          </p:sp>
          <p:sp>
            <p:nvSpPr>
              <p:cNvPr id="93260" name="Line 38"/>
              <p:cNvSpPr>
                <a:spLocks noChangeShapeType="1"/>
              </p:cNvSpPr>
              <p:nvPr/>
            </p:nvSpPr>
            <p:spPr bwMode="auto">
              <a:xfrm flipV="1">
                <a:off x="8196" y="6232"/>
                <a:ext cx="3" cy="7282"/>
              </a:xfrm>
              <a:prstGeom prst="line">
                <a:avLst/>
              </a:prstGeom>
              <a:noFill/>
              <a:ln w="6350">
                <a:solidFill>
                  <a:srgbClr val="000000"/>
                </a:solidFill>
                <a:prstDash val="sysDashDotDot"/>
                <a:round/>
                <a:headEnd type="none" w="sm" len="sm"/>
                <a:tailEnd type="none" w="sm" len="sm"/>
              </a:ln>
              <a:extLst>
                <a:ext uri="{909E8E84-426E-40DD-AFC4-6F175D3DCCD1}">
                  <a14:hiddenFill xmlns:a14="http://schemas.microsoft.com/office/drawing/2010/main">
                    <a:noFill/>
                  </a14:hiddenFill>
                </a:ext>
              </a:extLst>
            </p:spPr>
            <p:txBody>
              <a:bodyPr/>
              <a:lstStyle/>
              <a:p>
                <a:endParaRPr lang="pt-BR"/>
              </a:p>
            </p:txBody>
          </p:sp>
          <p:sp>
            <p:nvSpPr>
              <p:cNvPr id="93261" name="Line 39"/>
              <p:cNvSpPr>
                <a:spLocks noChangeShapeType="1"/>
              </p:cNvSpPr>
              <p:nvPr/>
            </p:nvSpPr>
            <p:spPr bwMode="auto">
              <a:xfrm>
                <a:off x="8196" y="6232"/>
                <a:ext cx="658" cy="14"/>
              </a:xfrm>
              <a:prstGeom prst="line">
                <a:avLst/>
              </a:prstGeom>
              <a:noFill/>
              <a:ln w="6350">
                <a:solidFill>
                  <a:srgbClr val="000000"/>
                </a:solidFill>
                <a:prstDash val="sysDashDotDot"/>
                <a:round/>
                <a:headEnd type="none" w="sm" len="sm"/>
                <a:tailEnd type="none" w="sm" len="sm"/>
              </a:ln>
              <a:extLst>
                <a:ext uri="{909E8E84-426E-40DD-AFC4-6F175D3DCCD1}">
                  <a14:hiddenFill xmlns:a14="http://schemas.microsoft.com/office/drawing/2010/main">
                    <a:noFill/>
                  </a14:hiddenFill>
                </a:ext>
              </a:extLst>
            </p:spPr>
            <p:txBody>
              <a:bodyPr/>
              <a:lstStyle/>
              <a:p>
                <a:endParaRPr lang="pt-BR"/>
              </a:p>
            </p:txBody>
          </p:sp>
          <p:sp>
            <p:nvSpPr>
              <p:cNvPr id="93262" name="Line 40"/>
              <p:cNvSpPr>
                <a:spLocks noChangeShapeType="1"/>
              </p:cNvSpPr>
              <p:nvPr/>
            </p:nvSpPr>
            <p:spPr bwMode="auto">
              <a:xfrm flipV="1">
                <a:off x="8852" y="6232"/>
                <a:ext cx="2" cy="7282"/>
              </a:xfrm>
              <a:prstGeom prst="line">
                <a:avLst/>
              </a:prstGeom>
              <a:noFill/>
              <a:ln w="6350">
                <a:solidFill>
                  <a:srgbClr val="000000"/>
                </a:solidFill>
                <a:prstDash val="sysDashDotDot"/>
                <a:round/>
                <a:headEnd type="none" w="sm" len="sm"/>
                <a:tailEnd type="none" w="sm" len="sm"/>
              </a:ln>
              <a:extLst>
                <a:ext uri="{909E8E84-426E-40DD-AFC4-6F175D3DCCD1}">
                  <a14:hiddenFill xmlns:a14="http://schemas.microsoft.com/office/drawing/2010/main">
                    <a:noFill/>
                  </a14:hiddenFill>
                </a:ext>
              </a:extLst>
            </p:spPr>
            <p:txBody>
              <a:bodyPr/>
              <a:lstStyle/>
              <a:p>
                <a:endParaRPr lang="pt-BR"/>
              </a:p>
            </p:txBody>
          </p:sp>
          <p:sp>
            <p:nvSpPr>
              <p:cNvPr id="93263" name="Line 41"/>
              <p:cNvSpPr>
                <a:spLocks noChangeShapeType="1"/>
              </p:cNvSpPr>
              <p:nvPr/>
            </p:nvSpPr>
            <p:spPr bwMode="auto">
              <a:xfrm>
                <a:off x="8852" y="13502"/>
                <a:ext cx="658" cy="12"/>
              </a:xfrm>
              <a:prstGeom prst="line">
                <a:avLst/>
              </a:prstGeom>
              <a:noFill/>
              <a:ln w="6350">
                <a:solidFill>
                  <a:srgbClr val="000000"/>
                </a:solidFill>
                <a:prstDash val="sysDashDotDot"/>
                <a:round/>
                <a:headEnd type="none" w="sm" len="sm"/>
                <a:tailEnd type="none" w="sm" len="sm"/>
              </a:ln>
              <a:extLst>
                <a:ext uri="{909E8E84-426E-40DD-AFC4-6F175D3DCCD1}">
                  <a14:hiddenFill xmlns:a14="http://schemas.microsoft.com/office/drawing/2010/main">
                    <a:noFill/>
                  </a14:hiddenFill>
                </a:ext>
              </a:extLst>
            </p:spPr>
            <p:txBody>
              <a:bodyPr/>
              <a:lstStyle/>
              <a:p>
                <a:endParaRPr lang="pt-BR"/>
              </a:p>
            </p:txBody>
          </p:sp>
          <p:sp>
            <p:nvSpPr>
              <p:cNvPr id="93264" name="Line 42"/>
              <p:cNvSpPr>
                <a:spLocks noChangeShapeType="1"/>
              </p:cNvSpPr>
              <p:nvPr/>
            </p:nvSpPr>
            <p:spPr bwMode="auto">
              <a:xfrm flipV="1">
                <a:off x="9508" y="6232"/>
                <a:ext cx="2" cy="7282"/>
              </a:xfrm>
              <a:prstGeom prst="line">
                <a:avLst/>
              </a:prstGeom>
              <a:noFill/>
              <a:ln w="6350">
                <a:solidFill>
                  <a:srgbClr val="000000"/>
                </a:solidFill>
                <a:prstDash val="sysDashDotDot"/>
                <a:round/>
                <a:headEnd type="none" w="sm" len="sm"/>
                <a:tailEnd type="none" w="sm" len="sm"/>
              </a:ln>
              <a:extLst>
                <a:ext uri="{909E8E84-426E-40DD-AFC4-6F175D3DCCD1}">
                  <a14:hiddenFill xmlns:a14="http://schemas.microsoft.com/office/drawing/2010/main">
                    <a:noFill/>
                  </a14:hiddenFill>
                </a:ext>
              </a:extLst>
            </p:spPr>
            <p:txBody>
              <a:bodyPr/>
              <a:lstStyle/>
              <a:p>
                <a:endParaRPr lang="pt-BR"/>
              </a:p>
            </p:txBody>
          </p:sp>
          <p:sp>
            <p:nvSpPr>
              <p:cNvPr id="93265" name="Line 43"/>
              <p:cNvSpPr>
                <a:spLocks noChangeShapeType="1"/>
              </p:cNvSpPr>
              <p:nvPr/>
            </p:nvSpPr>
            <p:spPr bwMode="auto">
              <a:xfrm>
                <a:off x="9508" y="6232"/>
                <a:ext cx="658" cy="14"/>
              </a:xfrm>
              <a:prstGeom prst="line">
                <a:avLst/>
              </a:prstGeom>
              <a:noFill/>
              <a:ln w="6350">
                <a:solidFill>
                  <a:srgbClr val="000000"/>
                </a:solidFill>
                <a:prstDash val="sysDashDotDot"/>
                <a:round/>
                <a:headEnd type="none" w="sm" len="sm"/>
                <a:tailEnd type="none" w="sm" len="sm"/>
              </a:ln>
              <a:extLst>
                <a:ext uri="{909E8E84-426E-40DD-AFC4-6F175D3DCCD1}">
                  <a14:hiddenFill xmlns:a14="http://schemas.microsoft.com/office/drawing/2010/main">
                    <a:noFill/>
                  </a14:hiddenFill>
                </a:ext>
              </a:extLst>
            </p:spPr>
            <p:txBody>
              <a:bodyPr/>
              <a:lstStyle/>
              <a:p>
                <a:endParaRPr lang="pt-BR"/>
              </a:p>
            </p:txBody>
          </p:sp>
          <p:sp>
            <p:nvSpPr>
              <p:cNvPr id="93266" name="Line 44"/>
              <p:cNvSpPr>
                <a:spLocks noChangeShapeType="1"/>
              </p:cNvSpPr>
              <p:nvPr/>
            </p:nvSpPr>
            <p:spPr bwMode="auto">
              <a:xfrm flipV="1">
                <a:off x="10163" y="6232"/>
                <a:ext cx="3" cy="7282"/>
              </a:xfrm>
              <a:prstGeom prst="line">
                <a:avLst/>
              </a:prstGeom>
              <a:noFill/>
              <a:ln w="6350">
                <a:solidFill>
                  <a:srgbClr val="000000"/>
                </a:solidFill>
                <a:prstDash val="sysDashDotDot"/>
                <a:round/>
                <a:headEnd type="none" w="sm" len="sm"/>
                <a:tailEnd type="none" w="sm" len="sm"/>
              </a:ln>
              <a:extLst>
                <a:ext uri="{909E8E84-426E-40DD-AFC4-6F175D3DCCD1}">
                  <a14:hiddenFill xmlns:a14="http://schemas.microsoft.com/office/drawing/2010/main">
                    <a:noFill/>
                  </a14:hiddenFill>
                </a:ext>
              </a:extLst>
            </p:spPr>
            <p:txBody>
              <a:bodyPr/>
              <a:lstStyle/>
              <a:p>
                <a:endParaRPr lang="pt-BR"/>
              </a:p>
            </p:txBody>
          </p:sp>
          <p:sp>
            <p:nvSpPr>
              <p:cNvPr id="93267" name="Line 45"/>
              <p:cNvSpPr>
                <a:spLocks noChangeShapeType="1"/>
              </p:cNvSpPr>
              <p:nvPr/>
            </p:nvSpPr>
            <p:spPr bwMode="auto">
              <a:xfrm>
                <a:off x="10163" y="13502"/>
                <a:ext cx="658" cy="12"/>
              </a:xfrm>
              <a:prstGeom prst="line">
                <a:avLst/>
              </a:prstGeom>
              <a:noFill/>
              <a:ln w="6350">
                <a:solidFill>
                  <a:srgbClr val="000000"/>
                </a:solidFill>
                <a:prstDash val="sysDashDotDot"/>
                <a:round/>
                <a:headEnd type="none" w="sm" len="sm"/>
                <a:tailEnd type="none" w="sm" len="sm"/>
              </a:ln>
              <a:extLst>
                <a:ext uri="{909E8E84-426E-40DD-AFC4-6F175D3DCCD1}">
                  <a14:hiddenFill xmlns:a14="http://schemas.microsoft.com/office/drawing/2010/main">
                    <a:noFill/>
                  </a14:hiddenFill>
                </a:ext>
              </a:extLst>
            </p:spPr>
            <p:txBody>
              <a:bodyPr/>
              <a:lstStyle/>
              <a:p>
                <a:endParaRPr lang="pt-BR"/>
              </a:p>
            </p:txBody>
          </p:sp>
          <p:sp>
            <p:nvSpPr>
              <p:cNvPr id="93268" name="Line 46"/>
              <p:cNvSpPr>
                <a:spLocks noChangeShapeType="1"/>
              </p:cNvSpPr>
              <p:nvPr/>
            </p:nvSpPr>
            <p:spPr bwMode="auto">
              <a:xfrm flipV="1">
                <a:off x="10819" y="6232"/>
                <a:ext cx="2" cy="7282"/>
              </a:xfrm>
              <a:prstGeom prst="line">
                <a:avLst/>
              </a:prstGeom>
              <a:noFill/>
              <a:ln w="6350">
                <a:solidFill>
                  <a:srgbClr val="000000"/>
                </a:solidFill>
                <a:prstDash val="sysDashDotDot"/>
                <a:round/>
                <a:headEnd type="none" w="sm" len="sm"/>
                <a:tailEnd type="none" w="sm" len="sm"/>
              </a:ln>
              <a:extLst>
                <a:ext uri="{909E8E84-426E-40DD-AFC4-6F175D3DCCD1}">
                  <a14:hiddenFill xmlns:a14="http://schemas.microsoft.com/office/drawing/2010/main">
                    <a:noFill/>
                  </a14:hiddenFill>
                </a:ext>
              </a:extLst>
            </p:spPr>
            <p:txBody>
              <a:bodyPr/>
              <a:lstStyle/>
              <a:p>
                <a:endParaRPr lang="pt-BR"/>
              </a:p>
            </p:txBody>
          </p:sp>
          <p:sp>
            <p:nvSpPr>
              <p:cNvPr id="93269" name="Line 47"/>
              <p:cNvSpPr>
                <a:spLocks noChangeShapeType="1"/>
              </p:cNvSpPr>
              <p:nvPr/>
            </p:nvSpPr>
            <p:spPr bwMode="auto">
              <a:xfrm>
                <a:off x="10819" y="6232"/>
                <a:ext cx="658" cy="14"/>
              </a:xfrm>
              <a:prstGeom prst="line">
                <a:avLst/>
              </a:prstGeom>
              <a:noFill/>
              <a:ln w="6350">
                <a:solidFill>
                  <a:srgbClr val="000000"/>
                </a:solidFill>
                <a:prstDash val="sysDashDotDot"/>
                <a:round/>
                <a:headEnd type="none" w="sm" len="sm"/>
                <a:tailEnd type="none" w="sm" len="sm"/>
              </a:ln>
              <a:extLst>
                <a:ext uri="{909E8E84-426E-40DD-AFC4-6F175D3DCCD1}">
                  <a14:hiddenFill xmlns:a14="http://schemas.microsoft.com/office/drawing/2010/main">
                    <a:noFill/>
                  </a14:hiddenFill>
                </a:ext>
              </a:extLst>
            </p:spPr>
            <p:txBody>
              <a:bodyPr/>
              <a:lstStyle/>
              <a:p>
                <a:endParaRPr lang="pt-BR"/>
              </a:p>
            </p:txBody>
          </p:sp>
          <p:sp>
            <p:nvSpPr>
              <p:cNvPr id="93270" name="Line 48"/>
              <p:cNvSpPr>
                <a:spLocks noChangeShapeType="1"/>
              </p:cNvSpPr>
              <p:nvPr/>
            </p:nvSpPr>
            <p:spPr bwMode="auto">
              <a:xfrm flipV="1">
                <a:off x="11475" y="6232"/>
                <a:ext cx="2" cy="7282"/>
              </a:xfrm>
              <a:prstGeom prst="line">
                <a:avLst/>
              </a:prstGeom>
              <a:noFill/>
              <a:ln w="6350">
                <a:solidFill>
                  <a:srgbClr val="000000"/>
                </a:solidFill>
                <a:prstDash val="sysDashDotDot"/>
                <a:round/>
                <a:headEnd type="none" w="sm" len="sm"/>
                <a:tailEnd type="none" w="sm" len="sm"/>
              </a:ln>
              <a:extLst>
                <a:ext uri="{909E8E84-426E-40DD-AFC4-6F175D3DCCD1}">
                  <a14:hiddenFill xmlns:a14="http://schemas.microsoft.com/office/drawing/2010/main">
                    <a:noFill/>
                  </a14:hiddenFill>
                </a:ext>
              </a:extLst>
            </p:spPr>
            <p:txBody>
              <a:bodyPr/>
              <a:lstStyle/>
              <a:p>
                <a:endParaRPr lang="pt-BR"/>
              </a:p>
            </p:txBody>
          </p:sp>
          <p:sp>
            <p:nvSpPr>
              <p:cNvPr id="93271" name="Line 49"/>
              <p:cNvSpPr>
                <a:spLocks noChangeShapeType="1"/>
              </p:cNvSpPr>
              <p:nvPr/>
            </p:nvSpPr>
            <p:spPr bwMode="auto">
              <a:xfrm>
                <a:off x="11475" y="13502"/>
                <a:ext cx="657" cy="12"/>
              </a:xfrm>
              <a:prstGeom prst="line">
                <a:avLst/>
              </a:prstGeom>
              <a:noFill/>
              <a:ln w="6350">
                <a:solidFill>
                  <a:srgbClr val="000000"/>
                </a:solidFill>
                <a:prstDash val="sysDashDotDot"/>
                <a:round/>
                <a:headEnd type="none" w="sm" len="sm"/>
                <a:tailEnd type="none" w="sm" len="sm"/>
              </a:ln>
              <a:extLst>
                <a:ext uri="{909E8E84-426E-40DD-AFC4-6F175D3DCCD1}">
                  <a14:hiddenFill xmlns:a14="http://schemas.microsoft.com/office/drawing/2010/main">
                    <a:noFill/>
                  </a14:hiddenFill>
                </a:ext>
              </a:extLst>
            </p:spPr>
            <p:txBody>
              <a:bodyPr/>
              <a:lstStyle/>
              <a:p>
                <a:endParaRPr lang="pt-BR"/>
              </a:p>
            </p:txBody>
          </p:sp>
          <p:sp>
            <p:nvSpPr>
              <p:cNvPr id="93272" name="Line 50"/>
              <p:cNvSpPr>
                <a:spLocks noChangeShapeType="1"/>
              </p:cNvSpPr>
              <p:nvPr/>
            </p:nvSpPr>
            <p:spPr bwMode="auto">
              <a:xfrm flipV="1">
                <a:off x="12130" y="6232"/>
                <a:ext cx="2" cy="7282"/>
              </a:xfrm>
              <a:prstGeom prst="line">
                <a:avLst/>
              </a:prstGeom>
              <a:noFill/>
              <a:ln w="6350">
                <a:solidFill>
                  <a:srgbClr val="000000"/>
                </a:solidFill>
                <a:prstDash val="sysDashDotDot"/>
                <a:round/>
                <a:headEnd type="none" w="sm" len="sm"/>
                <a:tailEnd type="none" w="sm" len="sm"/>
              </a:ln>
              <a:extLst>
                <a:ext uri="{909E8E84-426E-40DD-AFC4-6F175D3DCCD1}">
                  <a14:hiddenFill xmlns:a14="http://schemas.microsoft.com/office/drawing/2010/main">
                    <a:noFill/>
                  </a14:hiddenFill>
                </a:ext>
              </a:extLst>
            </p:spPr>
            <p:txBody>
              <a:bodyPr/>
              <a:lstStyle/>
              <a:p>
                <a:endParaRPr lang="pt-BR"/>
              </a:p>
            </p:txBody>
          </p:sp>
          <p:sp>
            <p:nvSpPr>
              <p:cNvPr id="93273" name="Line 51"/>
              <p:cNvSpPr>
                <a:spLocks noChangeShapeType="1"/>
              </p:cNvSpPr>
              <p:nvPr/>
            </p:nvSpPr>
            <p:spPr bwMode="auto">
              <a:xfrm>
                <a:off x="12130" y="6232"/>
                <a:ext cx="658" cy="14"/>
              </a:xfrm>
              <a:prstGeom prst="line">
                <a:avLst/>
              </a:prstGeom>
              <a:noFill/>
              <a:ln w="6350">
                <a:solidFill>
                  <a:srgbClr val="000000"/>
                </a:solidFill>
                <a:prstDash val="sysDashDotDot"/>
                <a:round/>
                <a:headEnd type="none" w="sm" len="sm"/>
                <a:tailEnd type="none" w="sm" len="sm"/>
              </a:ln>
              <a:extLst>
                <a:ext uri="{909E8E84-426E-40DD-AFC4-6F175D3DCCD1}">
                  <a14:hiddenFill xmlns:a14="http://schemas.microsoft.com/office/drawing/2010/main">
                    <a:noFill/>
                  </a14:hiddenFill>
                </a:ext>
              </a:extLst>
            </p:spPr>
            <p:txBody>
              <a:bodyPr/>
              <a:lstStyle/>
              <a:p>
                <a:endParaRPr lang="pt-BR"/>
              </a:p>
            </p:txBody>
          </p:sp>
          <p:sp>
            <p:nvSpPr>
              <p:cNvPr id="93274" name="Line 52"/>
              <p:cNvSpPr>
                <a:spLocks noChangeShapeType="1"/>
              </p:cNvSpPr>
              <p:nvPr/>
            </p:nvSpPr>
            <p:spPr bwMode="auto">
              <a:xfrm flipV="1">
                <a:off x="12786" y="6232"/>
                <a:ext cx="2" cy="7282"/>
              </a:xfrm>
              <a:prstGeom prst="line">
                <a:avLst/>
              </a:prstGeom>
              <a:noFill/>
              <a:ln w="6350">
                <a:solidFill>
                  <a:srgbClr val="000000"/>
                </a:solidFill>
                <a:prstDash val="sysDashDotDot"/>
                <a:round/>
                <a:headEnd type="none" w="sm" len="sm"/>
                <a:tailEnd type="none" w="sm" len="sm"/>
              </a:ln>
              <a:extLst>
                <a:ext uri="{909E8E84-426E-40DD-AFC4-6F175D3DCCD1}">
                  <a14:hiddenFill xmlns:a14="http://schemas.microsoft.com/office/drawing/2010/main">
                    <a:noFill/>
                  </a14:hiddenFill>
                </a:ext>
              </a:extLst>
            </p:spPr>
            <p:txBody>
              <a:bodyPr/>
              <a:lstStyle/>
              <a:p>
                <a:endParaRPr lang="pt-BR"/>
              </a:p>
            </p:txBody>
          </p:sp>
          <p:sp>
            <p:nvSpPr>
              <p:cNvPr id="93275" name="Line 53"/>
              <p:cNvSpPr>
                <a:spLocks noChangeShapeType="1"/>
              </p:cNvSpPr>
              <p:nvPr/>
            </p:nvSpPr>
            <p:spPr bwMode="auto">
              <a:xfrm>
                <a:off x="5246" y="13502"/>
                <a:ext cx="1641" cy="12"/>
              </a:xfrm>
              <a:prstGeom prst="line">
                <a:avLst/>
              </a:prstGeom>
              <a:noFill/>
              <a:ln w="9525">
                <a:solidFill>
                  <a:srgbClr val="000000"/>
                </a:solidFill>
                <a:prstDash val="sysDash"/>
                <a:round/>
                <a:headEnd type="none" w="sm" len="sm"/>
                <a:tailEnd type="triangle" w="sm" len="sm"/>
              </a:ln>
              <a:extLst>
                <a:ext uri="{909E8E84-426E-40DD-AFC4-6F175D3DCCD1}">
                  <a14:hiddenFill xmlns:a14="http://schemas.microsoft.com/office/drawing/2010/main">
                    <a:noFill/>
                  </a14:hiddenFill>
                </a:ext>
              </a:extLst>
            </p:spPr>
            <p:txBody>
              <a:bodyPr/>
              <a:lstStyle/>
              <a:p>
                <a:endParaRPr lang="pt-BR"/>
              </a:p>
            </p:txBody>
          </p:sp>
          <p:grpSp>
            <p:nvGrpSpPr>
              <p:cNvPr id="93276" name="Group 54"/>
              <p:cNvGrpSpPr>
                <a:grpSpLocks/>
              </p:cNvGrpSpPr>
              <p:nvPr/>
            </p:nvGrpSpPr>
            <p:grpSpPr bwMode="auto">
              <a:xfrm>
                <a:off x="3935" y="8050"/>
                <a:ext cx="1313" cy="7282"/>
                <a:chOff x="0" y="1"/>
                <a:chExt cx="19695" cy="19999"/>
              </a:xfrm>
            </p:grpSpPr>
            <p:sp>
              <p:nvSpPr>
                <p:cNvPr id="93278" name="Line 55"/>
                <p:cNvSpPr>
                  <a:spLocks noChangeShapeType="1"/>
                </p:cNvSpPr>
                <p:nvPr/>
              </p:nvSpPr>
              <p:spPr bwMode="auto">
                <a:xfrm>
                  <a:off x="0" y="9984"/>
                  <a:ext cx="30" cy="10016"/>
                </a:xfrm>
                <a:prstGeom prst="line">
                  <a:avLst/>
                </a:prstGeom>
                <a:noFill/>
                <a:ln w="952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pt-BR"/>
                </a:p>
              </p:txBody>
            </p:sp>
            <p:sp>
              <p:nvSpPr>
                <p:cNvPr id="93279" name="Line 56"/>
                <p:cNvSpPr>
                  <a:spLocks noChangeShapeType="1"/>
                </p:cNvSpPr>
                <p:nvPr/>
              </p:nvSpPr>
              <p:spPr bwMode="auto">
                <a:xfrm>
                  <a:off x="19665" y="9984"/>
                  <a:ext cx="30" cy="10016"/>
                </a:xfrm>
                <a:prstGeom prst="line">
                  <a:avLst/>
                </a:prstGeom>
                <a:noFill/>
                <a:ln w="952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pt-BR"/>
                </a:p>
              </p:txBody>
            </p:sp>
            <p:sp>
              <p:nvSpPr>
                <p:cNvPr id="93280" name="Line 57"/>
                <p:cNvSpPr>
                  <a:spLocks noChangeShapeType="1"/>
                </p:cNvSpPr>
                <p:nvPr/>
              </p:nvSpPr>
              <p:spPr bwMode="auto">
                <a:xfrm>
                  <a:off x="0" y="9984"/>
                  <a:ext cx="19695" cy="10016"/>
                </a:xfrm>
                <a:prstGeom prst="line">
                  <a:avLst/>
                </a:prstGeom>
                <a:noFill/>
                <a:ln w="952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pt-BR"/>
                </a:p>
              </p:txBody>
            </p:sp>
            <p:sp>
              <p:nvSpPr>
                <p:cNvPr id="93281" name="Line 58"/>
                <p:cNvSpPr>
                  <a:spLocks noChangeShapeType="1"/>
                </p:cNvSpPr>
                <p:nvPr/>
              </p:nvSpPr>
              <p:spPr bwMode="auto">
                <a:xfrm flipV="1">
                  <a:off x="0" y="9984"/>
                  <a:ext cx="19695" cy="10016"/>
                </a:xfrm>
                <a:prstGeom prst="line">
                  <a:avLst/>
                </a:prstGeom>
                <a:noFill/>
                <a:ln w="952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pt-BR"/>
                </a:p>
              </p:txBody>
            </p:sp>
            <p:sp>
              <p:nvSpPr>
                <p:cNvPr id="93282" name="Line 59"/>
                <p:cNvSpPr>
                  <a:spLocks noChangeShapeType="1"/>
                </p:cNvSpPr>
                <p:nvPr/>
              </p:nvSpPr>
              <p:spPr bwMode="auto">
                <a:xfrm flipV="1">
                  <a:off x="9825" y="4991"/>
                  <a:ext cx="45" cy="10016"/>
                </a:xfrm>
                <a:prstGeom prst="line">
                  <a:avLst/>
                </a:prstGeom>
                <a:noFill/>
                <a:ln w="952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pt-BR"/>
                </a:p>
              </p:txBody>
            </p:sp>
            <p:sp>
              <p:nvSpPr>
                <p:cNvPr id="93283" name="Arc 60"/>
                <p:cNvSpPr>
                  <a:spLocks/>
                </p:cNvSpPr>
                <p:nvPr/>
              </p:nvSpPr>
              <p:spPr bwMode="auto">
                <a:xfrm flipH="1">
                  <a:off x="4920" y="1"/>
                  <a:ext cx="4950" cy="502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w="9525">
                  <a:solidFill>
                    <a:srgbClr val="000000"/>
                  </a:solidFill>
                  <a:round/>
                  <a:headEnd/>
                  <a:tailEnd/>
                </a:ln>
              </p:spPr>
              <p:txBody>
                <a:bodyPr lIns="107524" tIns="53762" rIns="107524" bIns="53762"/>
                <a:lstStyle/>
                <a:p>
                  <a:endParaRPr lang="pt-BR"/>
                </a:p>
              </p:txBody>
            </p:sp>
            <p:sp>
              <p:nvSpPr>
                <p:cNvPr id="93284" name="Arc 61"/>
                <p:cNvSpPr>
                  <a:spLocks/>
                </p:cNvSpPr>
                <p:nvPr/>
              </p:nvSpPr>
              <p:spPr bwMode="auto">
                <a:xfrm>
                  <a:off x="9825" y="1"/>
                  <a:ext cx="4965" cy="502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w="9525">
                  <a:solidFill>
                    <a:srgbClr val="000000"/>
                  </a:solidFill>
                  <a:round/>
                  <a:headEnd/>
                  <a:tailEnd/>
                </a:ln>
              </p:spPr>
              <p:txBody>
                <a:bodyPr lIns="107524" tIns="53762" rIns="107524" bIns="53762"/>
                <a:lstStyle/>
                <a:p>
                  <a:endParaRPr lang="pt-BR"/>
                </a:p>
              </p:txBody>
            </p:sp>
            <p:sp>
              <p:nvSpPr>
                <p:cNvPr id="93285" name="Line 62"/>
                <p:cNvSpPr>
                  <a:spLocks noChangeShapeType="1"/>
                </p:cNvSpPr>
                <p:nvPr/>
              </p:nvSpPr>
              <p:spPr bwMode="auto">
                <a:xfrm>
                  <a:off x="4920" y="4991"/>
                  <a:ext cx="9870" cy="33"/>
                </a:xfrm>
                <a:prstGeom prst="line">
                  <a:avLst/>
                </a:prstGeom>
                <a:noFill/>
                <a:ln w="952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pt-BR"/>
                </a:p>
              </p:txBody>
            </p:sp>
          </p:grpSp>
          <p:sp>
            <p:nvSpPr>
              <p:cNvPr id="93277" name="Line 63"/>
              <p:cNvSpPr>
                <a:spLocks noChangeShapeType="1"/>
              </p:cNvSpPr>
              <p:nvPr/>
            </p:nvSpPr>
            <p:spPr bwMode="auto">
              <a:xfrm>
                <a:off x="1" y="13502"/>
                <a:ext cx="3936" cy="12"/>
              </a:xfrm>
              <a:prstGeom prst="line">
                <a:avLst/>
              </a:prstGeom>
              <a:noFill/>
              <a:ln w="9525">
                <a:solidFill>
                  <a:srgbClr val="000000"/>
                </a:solidFill>
                <a:prstDash val="sysDash"/>
                <a:round/>
                <a:headEnd type="none" w="sm" len="sm"/>
                <a:tailEnd type="triangle" w="sm" len="sm"/>
              </a:ln>
              <a:extLst>
                <a:ext uri="{909E8E84-426E-40DD-AFC4-6F175D3DCCD1}">
                  <a14:hiddenFill xmlns:a14="http://schemas.microsoft.com/office/drawing/2010/main">
                    <a:noFill/>
                  </a14:hiddenFill>
                </a:ext>
              </a:extLst>
            </p:spPr>
            <p:txBody>
              <a:bodyPr/>
              <a:lstStyle/>
              <a:p>
                <a:endParaRPr lang="pt-BR"/>
              </a:p>
            </p:txBody>
          </p:sp>
        </p:grpSp>
        <p:sp>
          <p:nvSpPr>
            <p:cNvPr id="93219" name="Rectangle 64"/>
            <p:cNvSpPr>
              <a:spLocks noChangeArrowheads="1"/>
            </p:cNvSpPr>
            <p:nvPr/>
          </p:nvSpPr>
          <p:spPr bwMode="auto">
            <a:xfrm>
              <a:off x="8155" y="2886"/>
              <a:ext cx="2953" cy="2121"/>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14934" tIns="14934" rIns="14934" bIns="14934"/>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pt-BR" altLang="pt-BR" sz="1200" b="0">
                  <a:latin typeface="Times New Roman" pitchFamily="18" charset="0"/>
                </a:rPr>
                <a:t>Realimentação</a:t>
              </a:r>
            </a:p>
          </p:txBody>
        </p:sp>
        <p:grpSp>
          <p:nvGrpSpPr>
            <p:cNvPr id="93220" name="Group 65"/>
            <p:cNvGrpSpPr>
              <a:grpSpLocks/>
            </p:cNvGrpSpPr>
            <p:nvPr/>
          </p:nvGrpSpPr>
          <p:grpSpPr bwMode="auto">
            <a:xfrm>
              <a:off x="17990" y="3950"/>
              <a:ext cx="1313" cy="4235"/>
              <a:chOff x="0" y="0"/>
              <a:chExt cx="20000" cy="20000"/>
            </a:xfrm>
          </p:grpSpPr>
          <p:sp>
            <p:nvSpPr>
              <p:cNvPr id="93229" name="Oval 66"/>
              <p:cNvSpPr>
                <a:spLocks noChangeArrowheads="1"/>
              </p:cNvSpPr>
              <p:nvPr/>
            </p:nvSpPr>
            <p:spPr bwMode="auto">
              <a:xfrm>
                <a:off x="0" y="0"/>
                <a:ext cx="20000" cy="20000"/>
              </a:xfrm>
              <a:prstGeom prst="ellipse">
                <a:avLst/>
              </a:prstGeom>
              <a:solidFill>
                <a:srgbClr val="FFFFFF"/>
              </a:solidFill>
              <a:ln w="12700">
                <a:solidFill>
                  <a:srgbClr val="000000"/>
                </a:solidFill>
                <a:round/>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4000">
                  <a:solidFill>
                    <a:schemeClr val="tx2"/>
                  </a:solidFill>
                </a:endParaRPr>
              </a:p>
            </p:txBody>
          </p:sp>
          <p:sp>
            <p:nvSpPr>
              <p:cNvPr id="93230" name="Rectangle 67"/>
              <p:cNvSpPr>
                <a:spLocks noChangeArrowheads="1"/>
              </p:cNvSpPr>
              <p:nvPr/>
            </p:nvSpPr>
            <p:spPr bwMode="auto">
              <a:xfrm>
                <a:off x="3991" y="4992"/>
                <a:ext cx="11988" cy="10016"/>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14934" tIns="14934" rIns="14934" bIns="14934"/>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pt-BR" altLang="pt-BR" sz="900" b="0">
                    <a:latin typeface="Times New Roman" pitchFamily="18" charset="0"/>
                  </a:rPr>
                  <a:t>TT</a:t>
                </a:r>
              </a:p>
            </p:txBody>
          </p:sp>
        </p:grpSp>
        <p:grpSp>
          <p:nvGrpSpPr>
            <p:cNvPr id="93221" name="Group 68"/>
            <p:cNvGrpSpPr>
              <a:grpSpLocks/>
            </p:cNvGrpSpPr>
            <p:nvPr/>
          </p:nvGrpSpPr>
          <p:grpSpPr bwMode="auto">
            <a:xfrm>
              <a:off x="3894" y="4405"/>
              <a:ext cx="1313" cy="4235"/>
              <a:chOff x="0" y="0"/>
              <a:chExt cx="20000" cy="20000"/>
            </a:xfrm>
          </p:grpSpPr>
          <p:sp>
            <p:nvSpPr>
              <p:cNvPr id="93227" name="Oval 69"/>
              <p:cNvSpPr>
                <a:spLocks noChangeArrowheads="1"/>
              </p:cNvSpPr>
              <p:nvPr/>
            </p:nvSpPr>
            <p:spPr bwMode="auto">
              <a:xfrm>
                <a:off x="0" y="0"/>
                <a:ext cx="20000" cy="20000"/>
              </a:xfrm>
              <a:prstGeom prst="ellipse">
                <a:avLst/>
              </a:prstGeom>
              <a:solidFill>
                <a:srgbClr val="FFFFFF"/>
              </a:solidFill>
              <a:ln w="12700">
                <a:solidFill>
                  <a:srgbClr val="000000"/>
                </a:solidFill>
                <a:round/>
                <a:headEnd/>
                <a:tailEnd/>
              </a:ln>
            </p:spPr>
            <p:txBody>
              <a:bodyPr lIns="107524" tIns="53762" rIns="107524" bIns="53762"/>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eaLnBrk="1" hangingPunct="1">
                  <a:spcBef>
                    <a:spcPct val="0"/>
                  </a:spcBef>
                  <a:buFontTx/>
                  <a:buNone/>
                </a:pPr>
                <a:endParaRPr lang="pt-BR" altLang="pt-BR" sz="4000">
                  <a:solidFill>
                    <a:schemeClr val="tx2"/>
                  </a:solidFill>
                </a:endParaRPr>
              </a:p>
            </p:txBody>
          </p:sp>
          <p:sp>
            <p:nvSpPr>
              <p:cNvPr id="93228" name="Rectangle 70"/>
              <p:cNvSpPr>
                <a:spLocks noChangeArrowheads="1"/>
              </p:cNvSpPr>
              <p:nvPr/>
            </p:nvSpPr>
            <p:spPr bwMode="auto">
              <a:xfrm>
                <a:off x="4996" y="4992"/>
                <a:ext cx="10023" cy="10016"/>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14934" tIns="14934" rIns="14934" bIns="14934"/>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lgn="ctr">
                  <a:spcBef>
                    <a:spcPct val="0"/>
                  </a:spcBef>
                  <a:buFontTx/>
                  <a:buNone/>
                </a:pPr>
                <a:r>
                  <a:rPr lang="pt-BR" altLang="pt-BR" sz="900" b="0">
                    <a:latin typeface="Times New Roman" pitchFamily="18" charset="0"/>
                  </a:rPr>
                  <a:t>TC</a:t>
                </a:r>
                <a:endParaRPr lang="pt-BR" altLang="pt-BR" sz="1200" b="0">
                  <a:latin typeface="Times New Roman" pitchFamily="18" charset="0"/>
                </a:endParaRPr>
              </a:p>
            </p:txBody>
          </p:sp>
        </p:grpSp>
        <p:sp>
          <p:nvSpPr>
            <p:cNvPr id="93222" name="Line 71"/>
            <p:cNvSpPr>
              <a:spLocks noChangeShapeType="1"/>
            </p:cNvSpPr>
            <p:nvPr/>
          </p:nvSpPr>
          <p:spPr bwMode="auto">
            <a:xfrm>
              <a:off x="18686" y="8361"/>
              <a:ext cx="3" cy="2517"/>
            </a:xfrm>
            <a:prstGeom prst="line">
              <a:avLst/>
            </a:prstGeom>
            <a:noFill/>
            <a:ln w="952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pt-BR"/>
            </a:p>
          </p:txBody>
        </p:sp>
        <p:sp>
          <p:nvSpPr>
            <p:cNvPr id="93223" name="Line 72"/>
            <p:cNvSpPr>
              <a:spLocks noChangeShapeType="1"/>
            </p:cNvSpPr>
            <p:nvPr/>
          </p:nvSpPr>
          <p:spPr bwMode="auto">
            <a:xfrm>
              <a:off x="4515" y="8728"/>
              <a:ext cx="3" cy="4234"/>
            </a:xfrm>
            <a:prstGeom prst="line">
              <a:avLst/>
            </a:prstGeom>
            <a:noFill/>
            <a:ln w="9525">
              <a:solidFill>
                <a:srgbClr val="000000"/>
              </a:solidFill>
              <a:prstDash val="sysDot"/>
              <a:round/>
              <a:headEnd type="none" w="sm" len="sm"/>
              <a:tailEnd type="triangle" w="sm" len="sm"/>
            </a:ln>
            <a:extLst>
              <a:ext uri="{909E8E84-426E-40DD-AFC4-6F175D3DCCD1}">
                <a14:hiddenFill xmlns:a14="http://schemas.microsoft.com/office/drawing/2010/main">
                  <a:noFill/>
                </a14:hiddenFill>
              </a:ext>
            </a:extLst>
          </p:spPr>
          <p:txBody>
            <a:bodyPr/>
            <a:lstStyle/>
            <a:p>
              <a:endParaRPr lang="pt-BR"/>
            </a:p>
          </p:txBody>
        </p:sp>
        <p:sp>
          <p:nvSpPr>
            <p:cNvPr id="93224" name="Line 73"/>
            <p:cNvSpPr>
              <a:spLocks noChangeShapeType="1"/>
            </p:cNvSpPr>
            <p:nvPr/>
          </p:nvSpPr>
          <p:spPr bwMode="auto">
            <a:xfrm flipH="1">
              <a:off x="5212" y="6343"/>
              <a:ext cx="12459" cy="7"/>
            </a:xfrm>
            <a:prstGeom prst="line">
              <a:avLst/>
            </a:prstGeom>
            <a:noFill/>
            <a:ln w="9525">
              <a:solidFill>
                <a:srgbClr val="000000"/>
              </a:solidFill>
              <a:prstDash val="sysDot"/>
              <a:round/>
              <a:headEnd type="none" w="sm" len="sm"/>
              <a:tailEnd type="triangle" w="sm" len="sm"/>
            </a:ln>
            <a:extLst>
              <a:ext uri="{909E8E84-426E-40DD-AFC4-6F175D3DCCD1}">
                <a14:hiddenFill xmlns:a14="http://schemas.microsoft.com/office/drawing/2010/main">
                  <a:noFill/>
                </a14:hiddenFill>
              </a:ext>
            </a:extLst>
          </p:spPr>
          <p:txBody>
            <a:bodyPr/>
            <a:lstStyle/>
            <a:p>
              <a:endParaRPr lang="pt-BR"/>
            </a:p>
          </p:txBody>
        </p:sp>
        <p:sp>
          <p:nvSpPr>
            <p:cNvPr id="93225" name="Line 74"/>
            <p:cNvSpPr>
              <a:spLocks noChangeShapeType="1"/>
            </p:cNvSpPr>
            <p:nvPr/>
          </p:nvSpPr>
          <p:spPr bwMode="auto">
            <a:xfrm>
              <a:off x="4556" y="1059"/>
              <a:ext cx="3" cy="3177"/>
            </a:xfrm>
            <a:prstGeom prst="line">
              <a:avLst/>
            </a:prstGeom>
            <a:noFill/>
            <a:ln w="9525">
              <a:solidFill>
                <a:srgbClr val="000000"/>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pt-BR"/>
            </a:p>
          </p:txBody>
        </p:sp>
        <p:sp>
          <p:nvSpPr>
            <p:cNvPr id="93226" name="Rectangle 75"/>
            <p:cNvSpPr>
              <a:spLocks noChangeArrowheads="1"/>
            </p:cNvSpPr>
            <p:nvPr/>
          </p:nvSpPr>
          <p:spPr bwMode="auto">
            <a:xfrm>
              <a:off x="5212" y="2"/>
              <a:ext cx="2297" cy="2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934" tIns="14934" rIns="14934" bIns="14934"/>
            <a:lstStyle>
              <a:lvl1pPr defTabSz="1074738">
                <a:spcBef>
                  <a:spcPct val="20000"/>
                </a:spcBef>
                <a:buBlip>
                  <a:blip r:embed="rId3"/>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spcBef>
                  <a:spcPct val="0"/>
                </a:spcBef>
                <a:buFontTx/>
                <a:buNone/>
              </a:pPr>
              <a:r>
                <a:rPr lang="pt-BR" altLang="pt-BR" sz="1200" b="0">
                  <a:latin typeface="Times New Roman" pitchFamily="18" charset="0"/>
                </a:rPr>
                <a:t>SP= referência</a:t>
              </a: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75107">
                                            <p:txEl>
                                              <p:pRg st="0" end="0"/>
                                            </p:txEl>
                                          </p:spTgt>
                                        </p:tgtEl>
                                        <p:attrNameLst>
                                          <p:attrName>style.visibility</p:attrName>
                                        </p:attrNameLst>
                                      </p:cBhvr>
                                      <p:to>
                                        <p:strVal val="visible"/>
                                      </p:to>
                                    </p:set>
                                    <p:animEffect transition="in" filter="box(in)">
                                      <p:cBhvr>
                                        <p:cTn id="7" dur="500"/>
                                        <p:tgtEl>
                                          <p:spTgt spid="17510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654369"/>
                                        </p:tgtEl>
                                        <p:attrNameLst>
                                          <p:attrName>style.visibility</p:attrName>
                                        </p:attrNameLst>
                                      </p:cBhvr>
                                      <p:to>
                                        <p:strVal val="visible"/>
                                      </p:to>
                                    </p:set>
                                    <p:animEffect transition="in" filter="box(in)">
                                      <p:cBhvr>
                                        <p:cTn id="12" dur="500"/>
                                        <p:tgtEl>
                                          <p:spTgt spid="6543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07"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5"/>
          <p:cNvSpPr>
            <a:spLocks noGrp="1" noChangeArrowheads="1"/>
          </p:cNvSpPr>
          <p:nvPr>
            <p:ph type="title"/>
          </p:nvPr>
        </p:nvSpPr>
        <p:spPr/>
        <p:txBody>
          <a:bodyPr/>
          <a:lstStyle/>
          <a:p>
            <a:pPr eaLnBrk="1" hangingPunct="1"/>
            <a:r>
              <a:rPr lang="pt-BR" altLang="pt-BR" smtClean="0"/>
              <a:t>Tela do controlador</a:t>
            </a:r>
          </a:p>
        </p:txBody>
      </p:sp>
      <p:graphicFrame>
        <p:nvGraphicFramePr>
          <p:cNvPr id="94211" name="Object 4"/>
          <p:cNvGraphicFramePr>
            <a:graphicFrameLocks noGrp="1"/>
          </p:cNvGraphicFramePr>
          <p:nvPr>
            <p:ph idx="1"/>
          </p:nvPr>
        </p:nvGraphicFramePr>
        <p:xfrm>
          <a:off x="2279650" y="1584325"/>
          <a:ext cx="8231188" cy="4391025"/>
        </p:xfrm>
        <a:graphic>
          <a:graphicData uri="http://schemas.openxmlformats.org/presentationml/2006/ole">
            <mc:AlternateContent xmlns:mc="http://schemas.openxmlformats.org/markup-compatibility/2006">
              <mc:Choice xmlns:v="urn:schemas-microsoft-com:vml" Requires="v">
                <p:oleObj spid="_x0000_s94465" name="Imagem de bitmap" r:id="rId4" imgW="9514286" imgH="4001058" progId="Paint.Picture">
                  <p:embed/>
                </p:oleObj>
              </mc:Choice>
              <mc:Fallback>
                <p:oleObj name="Imagem de bitmap" r:id="rId4" imgW="9514286" imgH="4001058" progId="Paint.Picture">
                  <p:embed/>
                  <p:pic>
                    <p:nvPicPr>
                      <p:cNvPr id="0"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9650" y="1584325"/>
                        <a:ext cx="8231188" cy="439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234" name="Rectangle 2"/>
          <p:cNvSpPr>
            <a:spLocks noGrp="1" noChangeArrowheads="1"/>
          </p:cNvSpPr>
          <p:nvPr>
            <p:ph type="title" idx="4294967295"/>
          </p:nvPr>
        </p:nvSpPr>
        <p:spPr>
          <a:xfrm>
            <a:off x="3013075" y="227013"/>
            <a:ext cx="7497763" cy="765175"/>
          </a:xfrm>
          <a:noFill/>
        </p:spPr>
        <p:txBody>
          <a:bodyPr lIns="106405" tIns="52269" rIns="106405" bIns="52269" anchor="b"/>
          <a:lstStyle/>
          <a:p>
            <a:pPr eaLnBrk="1" hangingPunct="1"/>
            <a:r>
              <a:rPr lang="pt-BR" altLang="pt-BR" smtClean="0"/>
              <a:t/>
            </a:r>
            <a:br>
              <a:rPr lang="pt-BR" altLang="pt-BR" smtClean="0"/>
            </a:br>
            <a:r>
              <a:rPr lang="pt-BR" altLang="pt-BR" smtClean="0"/>
              <a:t/>
            </a:r>
            <a:br>
              <a:rPr lang="pt-BR" altLang="pt-BR" smtClean="0"/>
            </a:br>
            <a:r>
              <a:rPr lang="pt-BR" altLang="pt-BR" smtClean="0"/>
              <a:t/>
            </a:r>
            <a:br>
              <a:rPr lang="pt-BR" altLang="pt-BR" smtClean="0"/>
            </a:br>
            <a:r>
              <a:rPr lang="pt-BR" altLang="pt-BR" smtClean="0"/>
              <a:t/>
            </a:r>
            <a:br>
              <a:rPr lang="pt-BR" altLang="pt-BR" smtClean="0"/>
            </a:br>
            <a:r>
              <a:rPr lang="pt-BR" altLang="pt-BR" smtClean="0"/>
              <a:t/>
            </a:r>
            <a:br>
              <a:rPr lang="pt-BR" altLang="pt-BR" smtClean="0"/>
            </a:br>
            <a:r>
              <a:rPr lang="pt-BR" altLang="pt-BR" smtClean="0"/>
              <a:t/>
            </a:r>
            <a:br>
              <a:rPr lang="pt-BR" altLang="pt-BR" smtClean="0"/>
            </a:br>
            <a:r>
              <a:rPr lang="pt-BR" altLang="pt-BR" smtClean="0"/>
              <a:t/>
            </a:r>
            <a:br>
              <a:rPr lang="pt-BR" altLang="pt-BR" smtClean="0"/>
            </a:br>
            <a:r>
              <a:rPr lang="pt-BR" altLang="pt-BR" smtClean="0"/>
              <a:t/>
            </a:r>
            <a:br>
              <a:rPr lang="pt-BR" altLang="pt-BR" smtClean="0"/>
            </a:br>
            <a:r>
              <a:rPr lang="pt-BR" altLang="pt-BR" smtClean="0"/>
              <a:t/>
            </a:r>
            <a:br>
              <a:rPr lang="pt-BR" altLang="pt-BR" smtClean="0"/>
            </a:br>
            <a:r>
              <a:rPr lang="pt-BR" altLang="pt-BR" smtClean="0"/>
              <a:t/>
            </a:r>
            <a:br>
              <a:rPr lang="pt-BR" altLang="pt-BR" smtClean="0"/>
            </a:br>
            <a:r>
              <a:rPr lang="pt-BR" altLang="pt-BR" smtClean="0"/>
              <a:t/>
            </a:r>
            <a:br>
              <a:rPr lang="pt-BR" altLang="pt-BR" smtClean="0"/>
            </a:br>
            <a:r>
              <a:rPr lang="pt-BR" altLang="pt-BR" smtClean="0"/>
              <a:t> Controle</a:t>
            </a:r>
          </a:p>
        </p:txBody>
      </p:sp>
      <p:sp>
        <p:nvSpPr>
          <p:cNvPr id="177155" name="Rectangle 3"/>
          <p:cNvSpPr>
            <a:spLocks noGrp="1" noChangeArrowheads="1"/>
          </p:cNvSpPr>
          <p:nvPr>
            <p:ph type="body" idx="4294967295"/>
          </p:nvPr>
        </p:nvSpPr>
        <p:spPr>
          <a:xfrm>
            <a:off x="3048000" y="1447800"/>
            <a:ext cx="7462838" cy="5791200"/>
          </a:xfrm>
          <a:noFill/>
        </p:spPr>
        <p:txBody>
          <a:bodyPr lIns="106405" tIns="52269" rIns="106405" bIns="52269"/>
          <a:lstStyle/>
          <a:p>
            <a:pPr eaLnBrk="1" hangingPunct="1"/>
            <a:r>
              <a:rPr lang="pt-BR" altLang="pt-BR" smtClean="0"/>
              <a:t>Terminologia adotada em controle</a:t>
            </a:r>
          </a:p>
          <a:p>
            <a:pPr eaLnBrk="1" hangingPunct="1">
              <a:buFontTx/>
              <a:buNone/>
            </a:pPr>
            <a:endParaRPr lang="pt-BR" altLang="pt-BR" smtClean="0"/>
          </a:p>
          <a:p>
            <a:pPr lvl="1" eaLnBrk="1" hangingPunct="1"/>
            <a:r>
              <a:rPr lang="pt-BR" altLang="pt-BR" smtClean="0"/>
              <a:t>Variável controlada (</a:t>
            </a:r>
            <a:r>
              <a:rPr lang="pt-BR" altLang="pt-BR" smtClean="0">
                <a:solidFill>
                  <a:schemeClr val="tx2"/>
                </a:solidFill>
              </a:rPr>
              <a:t>PV</a:t>
            </a:r>
            <a:r>
              <a:rPr lang="pt-BR" altLang="pt-BR" smtClean="0"/>
              <a:t>) - </a:t>
            </a:r>
            <a:r>
              <a:rPr lang="pt-BR" altLang="pt-BR" sz="2000" smtClean="0"/>
              <a:t>É a variável que se deseja controlar.</a:t>
            </a:r>
          </a:p>
          <a:p>
            <a:pPr lvl="1" eaLnBrk="1" hangingPunct="1">
              <a:buFontTx/>
              <a:buNone/>
            </a:pPr>
            <a:endParaRPr lang="pt-BR" altLang="pt-BR" smtClean="0"/>
          </a:p>
          <a:p>
            <a:pPr lvl="1" eaLnBrk="1" hangingPunct="1"/>
            <a:r>
              <a:rPr lang="pt-BR" altLang="pt-BR" smtClean="0"/>
              <a:t>Variável manipulada (</a:t>
            </a:r>
            <a:r>
              <a:rPr lang="pt-BR" altLang="pt-BR" smtClean="0">
                <a:solidFill>
                  <a:schemeClr val="tx2"/>
                </a:solidFill>
              </a:rPr>
              <a:t>MV</a:t>
            </a:r>
            <a:r>
              <a:rPr lang="pt-BR" altLang="pt-BR" smtClean="0"/>
              <a:t>) -  </a:t>
            </a:r>
            <a:r>
              <a:rPr lang="pt-BR" altLang="pt-BR" sz="2000" smtClean="0"/>
              <a:t>É a variável que recebe a ação do controlador e se modifica através do Elemento Final de Controle. </a:t>
            </a:r>
          </a:p>
          <a:p>
            <a:pPr lvl="1" eaLnBrk="1" hangingPunct="1">
              <a:buFontTx/>
              <a:buNone/>
            </a:pPr>
            <a:endParaRPr lang="pt-BR" altLang="pt-BR" sz="2000" smtClean="0"/>
          </a:p>
          <a:p>
            <a:pPr lvl="1" eaLnBrk="1" hangingPunct="1"/>
            <a:r>
              <a:rPr lang="pt-BR" altLang="pt-BR" smtClean="0"/>
              <a:t>Variável secundária (</a:t>
            </a:r>
            <a:r>
              <a:rPr lang="pt-BR" altLang="pt-BR" smtClean="0">
                <a:solidFill>
                  <a:schemeClr val="tx2"/>
                </a:solidFill>
              </a:rPr>
              <a:t>Distúrbio</a:t>
            </a:r>
            <a:r>
              <a:rPr lang="pt-BR" altLang="pt-BR" smtClean="0"/>
              <a:t>) - </a:t>
            </a:r>
            <a:r>
              <a:rPr lang="pt-BR" altLang="pt-BR" sz="2000" smtClean="0"/>
              <a:t>É a variável que mais imediatamente interfere na variável controlada.</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177155"/>
                                        </p:tgtEl>
                                        <p:attrNameLst>
                                          <p:attrName>style.visibility</p:attrName>
                                        </p:attrNameLst>
                                      </p:cBhvr>
                                      <p:to>
                                        <p:strVal val="visible"/>
                                      </p:to>
                                    </p:set>
                                    <p:anim to="" calcmode="lin" valueType="num">
                                      <p:cBhvr>
                                        <p:cTn id="7" dur="1" fill="hold"/>
                                        <p:tgtEl>
                                          <p:spTgt spid="177155"/>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5" grpId="0" animBg="1"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6258" name="Rectangle 2"/>
          <p:cNvSpPr>
            <a:spLocks noGrp="1" noChangeArrowheads="1"/>
          </p:cNvSpPr>
          <p:nvPr>
            <p:ph type="title" idx="4294967295"/>
          </p:nvPr>
        </p:nvSpPr>
        <p:spPr>
          <a:xfrm>
            <a:off x="3013075" y="227013"/>
            <a:ext cx="7497763" cy="765175"/>
          </a:xfrm>
          <a:noFill/>
        </p:spPr>
        <p:txBody>
          <a:bodyPr lIns="106405" tIns="52269" rIns="106405" bIns="52269" anchor="b"/>
          <a:lstStyle/>
          <a:p>
            <a:pPr eaLnBrk="1" hangingPunct="1"/>
            <a:r>
              <a:rPr lang="pt-BR" altLang="pt-BR" smtClean="0"/>
              <a:t/>
            </a:r>
            <a:br>
              <a:rPr lang="pt-BR" altLang="pt-BR" smtClean="0"/>
            </a:br>
            <a:r>
              <a:rPr lang="pt-BR" altLang="pt-BR" smtClean="0"/>
              <a:t/>
            </a:r>
            <a:br>
              <a:rPr lang="pt-BR" altLang="pt-BR" smtClean="0"/>
            </a:br>
            <a:r>
              <a:rPr lang="pt-BR" altLang="pt-BR" smtClean="0"/>
              <a:t/>
            </a:r>
            <a:br>
              <a:rPr lang="pt-BR" altLang="pt-BR" smtClean="0"/>
            </a:br>
            <a:r>
              <a:rPr lang="pt-BR" altLang="pt-BR" smtClean="0"/>
              <a:t/>
            </a:r>
            <a:br>
              <a:rPr lang="pt-BR" altLang="pt-BR" smtClean="0"/>
            </a:br>
            <a:r>
              <a:rPr lang="pt-BR" altLang="pt-BR" smtClean="0"/>
              <a:t/>
            </a:r>
            <a:br>
              <a:rPr lang="pt-BR" altLang="pt-BR" smtClean="0"/>
            </a:br>
            <a:r>
              <a:rPr lang="pt-BR" altLang="pt-BR" smtClean="0"/>
              <a:t/>
            </a:r>
            <a:br>
              <a:rPr lang="pt-BR" altLang="pt-BR" smtClean="0"/>
            </a:br>
            <a:r>
              <a:rPr lang="pt-BR" altLang="pt-BR" smtClean="0"/>
              <a:t/>
            </a:r>
            <a:br>
              <a:rPr lang="pt-BR" altLang="pt-BR" smtClean="0"/>
            </a:br>
            <a:r>
              <a:rPr lang="pt-BR" altLang="pt-BR" smtClean="0"/>
              <a:t/>
            </a:r>
            <a:br>
              <a:rPr lang="pt-BR" altLang="pt-BR" smtClean="0"/>
            </a:br>
            <a:r>
              <a:rPr lang="pt-BR" altLang="pt-BR" smtClean="0"/>
              <a:t/>
            </a:r>
            <a:br>
              <a:rPr lang="pt-BR" altLang="pt-BR" smtClean="0"/>
            </a:br>
            <a:r>
              <a:rPr lang="pt-BR" altLang="pt-BR" smtClean="0"/>
              <a:t/>
            </a:r>
            <a:br>
              <a:rPr lang="pt-BR" altLang="pt-BR" smtClean="0"/>
            </a:br>
            <a:r>
              <a:rPr lang="pt-BR" altLang="pt-BR" smtClean="0"/>
              <a:t/>
            </a:r>
            <a:br>
              <a:rPr lang="pt-BR" altLang="pt-BR" smtClean="0"/>
            </a:br>
            <a:r>
              <a:rPr lang="pt-BR" altLang="pt-BR" smtClean="0"/>
              <a:t> Controle</a:t>
            </a:r>
          </a:p>
        </p:txBody>
      </p:sp>
      <p:sp>
        <p:nvSpPr>
          <p:cNvPr id="179203" name="Rectangle 3"/>
          <p:cNvSpPr>
            <a:spLocks noGrp="1" noChangeArrowheads="1"/>
          </p:cNvSpPr>
          <p:nvPr>
            <p:ph type="body" idx="4294967295"/>
          </p:nvPr>
        </p:nvSpPr>
        <p:spPr>
          <a:xfrm>
            <a:off x="3048000" y="1447800"/>
            <a:ext cx="7462838" cy="5791200"/>
          </a:xfrm>
          <a:noFill/>
        </p:spPr>
        <p:txBody>
          <a:bodyPr lIns="106405" tIns="52269" rIns="106405" bIns="52269"/>
          <a:lstStyle/>
          <a:p>
            <a:pPr eaLnBrk="1" hangingPunct="1"/>
            <a:r>
              <a:rPr lang="pt-BR" altLang="pt-BR" dirty="0" smtClean="0"/>
              <a:t>Terminologia adotada em controle</a:t>
            </a:r>
          </a:p>
          <a:p>
            <a:pPr lvl="1" eaLnBrk="1" hangingPunct="1"/>
            <a:r>
              <a:rPr lang="pt-BR" altLang="pt-BR" sz="2400" dirty="0" smtClean="0"/>
              <a:t>Malha aberta: Condição em que o caminho da realimentação da variável medida (observada) é interrompido. A saída do controlador passa a ser manipulada manualmente pelo operador. Condição manual em um controlador.</a:t>
            </a:r>
          </a:p>
          <a:p>
            <a:pPr lvl="1" eaLnBrk="1" hangingPunct="1">
              <a:buFontTx/>
              <a:buNone/>
            </a:pPr>
            <a:endParaRPr lang="pt-BR" altLang="pt-BR" sz="2000" i="1" dirty="0" smtClean="0"/>
          </a:p>
          <a:p>
            <a:pPr lvl="1" eaLnBrk="1" hangingPunct="1"/>
            <a:r>
              <a:rPr lang="pt-BR" altLang="pt-BR" sz="2400" dirty="0" smtClean="0"/>
              <a:t>Malha fechada: Condição em que o controlador toma ação sobre o processo a partir da realimentação da variável medida (observada), comparando-a com a referência. Essa é a condição automática em um controlador.</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179203"/>
                                        </p:tgtEl>
                                        <p:attrNameLst>
                                          <p:attrName>style.visibility</p:attrName>
                                        </p:attrNameLst>
                                      </p:cBhvr>
                                      <p:to>
                                        <p:strVal val="visible"/>
                                      </p:to>
                                    </p:set>
                                    <p:anim to="" calcmode="lin" valueType="num">
                                      <p:cBhvr>
                                        <p:cTn id="7" dur="1" fill="hold"/>
                                        <p:tgtEl>
                                          <p:spTgt spid="179203"/>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03" grpId="0" animBg="1"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7282" name="Rectangle 2"/>
          <p:cNvSpPr>
            <a:spLocks noGrp="1" noChangeArrowheads="1"/>
          </p:cNvSpPr>
          <p:nvPr>
            <p:ph type="title" idx="4294967295"/>
          </p:nvPr>
        </p:nvSpPr>
        <p:spPr>
          <a:xfrm>
            <a:off x="3013075" y="227013"/>
            <a:ext cx="7497763" cy="765175"/>
          </a:xfrm>
          <a:noFill/>
        </p:spPr>
        <p:txBody>
          <a:bodyPr lIns="106405" tIns="52269" rIns="106405" bIns="52269" anchor="b"/>
          <a:lstStyle/>
          <a:p>
            <a:pPr eaLnBrk="1" hangingPunct="1"/>
            <a:r>
              <a:rPr lang="pt-BR" altLang="pt-BR" smtClean="0"/>
              <a:t>Controle</a:t>
            </a:r>
          </a:p>
        </p:txBody>
      </p:sp>
      <p:sp>
        <p:nvSpPr>
          <p:cNvPr id="181251" name="Rectangle 3"/>
          <p:cNvSpPr>
            <a:spLocks noGrp="1" noChangeArrowheads="1"/>
          </p:cNvSpPr>
          <p:nvPr>
            <p:ph type="body" idx="4294967295"/>
          </p:nvPr>
        </p:nvSpPr>
        <p:spPr>
          <a:xfrm>
            <a:off x="3048000" y="1266180"/>
            <a:ext cx="7462838" cy="5791200"/>
          </a:xfrm>
          <a:noFill/>
        </p:spPr>
        <p:txBody>
          <a:bodyPr lIns="106405" tIns="52269" rIns="106405" bIns="52269"/>
          <a:lstStyle/>
          <a:p>
            <a:pPr eaLnBrk="1" hangingPunct="1"/>
            <a:r>
              <a:rPr lang="pt-BR" altLang="pt-BR" dirty="0" smtClean="0"/>
              <a:t>ESTRATÉGIAS DE CONTROLE</a:t>
            </a:r>
          </a:p>
          <a:p>
            <a:pPr lvl="1" eaLnBrk="1" hangingPunct="1">
              <a:buFontTx/>
              <a:buNone/>
            </a:pPr>
            <a:r>
              <a:rPr lang="pt-BR" altLang="pt-BR" dirty="0" smtClean="0"/>
              <a:t>   </a:t>
            </a:r>
            <a:r>
              <a:rPr lang="pt-BR" altLang="pt-BR" sz="2000" dirty="0" smtClean="0"/>
              <a:t>As estratégias de controle definem como controlar a variável de processo baseada na identificação da variável manipulada e os distúrbios, visando a estabilidade do processo.</a:t>
            </a:r>
          </a:p>
          <a:p>
            <a:pPr lvl="1" eaLnBrk="1" hangingPunct="1">
              <a:buFontTx/>
              <a:buNone/>
            </a:pPr>
            <a:endParaRPr lang="pt-BR" altLang="pt-BR" sz="2000" dirty="0" smtClean="0"/>
          </a:p>
          <a:p>
            <a:pPr eaLnBrk="1" hangingPunct="1"/>
            <a:r>
              <a:rPr lang="pt-BR" altLang="pt-BR" dirty="0" smtClean="0"/>
              <a:t>Tipos de ação de controle</a:t>
            </a:r>
          </a:p>
          <a:p>
            <a:pPr lvl="1" eaLnBrk="1" hangingPunct="1"/>
            <a:r>
              <a:rPr lang="pt-BR" altLang="pt-BR" sz="2000" dirty="0" smtClean="0"/>
              <a:t>Realimentação “</a:t>
            </a:r>
            <a:r>
              <a:rPr lang="pt-BR" altLang="pt-BR" sz="2000" dirty="0" err="1" smtClean="0"/>
              <a:t>feed-back</a:t>
            </a:r>
            <a:r>
              <a:rPr lang="pt-BR" altLang="pt-BR" sz="2000" dirty="0" smtClean="0"/>
              <a:t>”   (mais utilizado)</a:t>
            </a:r>
          </a:p>
          <a:p>
            <a:pPr lvl="1" eaLnBrk="1" hangingPunct="1"/>
            <a:r>
              <a:rPr lang="pt-BR" altLang="pt-BR" sz="2000" dirty="0" err="1" smtClean="0"/>
              <a:t>Antecipativo</a:t>
            </a:r>
            <a:r>
              <a:rPr lang="pt-BR" altLang="pt-BR" sz="2000" dirty="0" smtClean="0"/>
              <a:t> “</a:t>
            </a:r>
            <a:r>
              <a:rPr lang="pt-BR" altLang="pt-BR" sz="2000" dirty="0" err="1" smtClean="0"/>
              <a:t>feed-foward</a:t>
            </a:r>
            <a:r>
              <a:rPr lang="pt-BR" altLang="pt-BR" sz="2000" dirty="0" smtClean="0"/>
              <a:t>”</a:t>
            </a:r>
          </a:p>
          <a:p>
            <a:pPr lvl="1" eaLnBrk="1" hangingPunct="1"/>
            <a:r>
              <a:rPr lang="pt-BR" altLang="pt-BR" sz="2000" dirty="0" smtClean="0"/>
              <a:t>Cascata, etc...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181251"/>
                                        </p:tgtEl>
                                        <p:attrNameLst>
                                          <p:attrName>style.visibility</p:attrName>
                                        </p:attrNameLst>
                                      </p:cBhvr>
                                      <p:to>
                                        <p:strVal val="visible"/>
                                      </p:to>
                                    </p:set>
                                    <p:anim to="" calcmode="lin" valueType="num">
                                      <p:cBhvr>
                                        <p:cTn id="7" dur="1" fill="hold"/>
                                        <p:tgtEl>
                                          <p:spTgt spid="181251"/>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1" grpId="0" animBg="1"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8306" name="Rectangle 2"/>
          <p:cNvSpPr>
            <a:spLocks noGrp="1" noChangeArrowheads="1"/>
          </p:cNvSpPr>
          <p:nvPr>
            <p:ph type="title" idx="4294967295"/>
          </p:nvPr>
        </p:nvSpPr>
        <p:spPr>
          <a:xfrm>
            <a:off x="3013075" y="227013"/>
            <a:ext cx="7497763" cy="765175"/>
          </a:xfrm>
          <a:noFill/>
        </p:spPr>
        <p:txBody>
          <a:bodyPr lIns="106405" tIns="52269" rIns="106405" bIns="52269" anchor="b"/>
          <a:lstStyle/>
          <a:p>
            <a:pPr eaLnBrk="1" hangingPunct="1"/>
            <a:r>
              <a:rPr lang="pt-BR" altLang="pt-BR" smtClean="0"/>
              <a:t>Controle</a:t>
            </a:r>
          </a:p>
        </p:txBody>
      </p:sp>
      <p:sp>
        <p:nvSpPr>
          <p:cNvPr id="183299" name="Rectangle 3"/>
          <p:cNvSpPr>
            <a:spLocks noGrp="1" noChangeArrowheads="1"/>
          </p:cNvSpPr>
          <p:nvPr>
            <p:ph type="body" idx="4294967295"/>
          </p:nvPr>
        </p:nvSpPr>
        <p:spPr>
          <a:xfrm>
            <a:off x="3048000" y="1447800"/>
            <a:ext cx="7462838" cy="5791200"/>
          </a:xfrm>
          <a:noFill/>
        </p:spPr>
        <p:txBody>
          <a:bodyPr lIns="106405" tIns="52269" rIns="106405" bIns="52269"/>
          <a:lstStyle/>
          <a:p>
            <a:pPr eaLnBrk="1" hangingPunct="1"/>
            <a:r>
              <a:rPr lang="pt-BR" altLang="pt-BR" sz="3200" dirty="0" smtClean="0"/>
              <a:t>AÇÕES DE CONTROLE</a:t>
            </a:r>
          </a:p>
          <a:p>
            <a:pPr lvl="1" indent="0" eaLnBrk="1" hangingPunct="1">
              <a:buFontTx/>
              <a:buNone/>
            </a:pPr>
            <a:r>
              <a:rPr lang="pt-BR" altLang="pt-BR" dirty="0" smtClean="0"/>
              <a:t>“AÇÕES DE CONTROLE SÃO AÇÕES TOMADAS PELO CONTROLADOR, PARA ELIMINAR O ERRO NUM PROCESSO.”</a:t>
            </a:r>
          </a:p>
          <a:p>
            <a:pPr lvl="1" eaLnBrk="1" hangingPunct="1">
              <a:buFontTx/>
              <a:buNone/>
            </a:pPr>
            <a:endParaRPr lang="pt-BR" altLang="pt-BR" sz="2000" dirty="0" smtClean="0"/>
          </a:p>
          <a:p>
            <a:pPr eaLnBrk="1" hangingPunct="1"/>
            <a:r>
              <a:rPr lang="pt-BR" altLang="pt-BR" sz="3200" dirty="0"/>
              <a:t>TIPOS DE AÇÃO DE CONTROLE – CONTROLADOR PID</a:t>
            </a:r>
          </a:p>
          <a:p>
            <a:pPr lvl="1" eaLnBrk="1" hangingPunct="1"/>
            <a:r>
              <a:rPr lang="pt-BR" altLang="pt-BR" dirty="0">
                <a:ea typeface="+mn-ea"/>
                <a:cs typeface="+mn-cs"/>
              </a:rPr>
              <a:t>AÇÃO PROPORCIONAL</a:t>
            </a:r>
          </a:p>
          <a:p>
            <a:pPr lvl="1" eaLnBrk="1" hangingPunct="1"/>
            <a:r>
              <a:rPr lang="pt-BR" altLang="pt-BR" dirty="0">
                <a:ea typeface="+mn-ea"/>
                <a:cs typeface="+mn-cs"/>
              </a:rPr>
              <a:t>AÇÃO INTEGRAL</a:t>
            </a:r>
          </a:p>
          <a:p>
            <a:pPr lvl="1" eaLnBrk="1" hangingPunct="1"/>
            <a:r>
              <a:rPr lang="pt-BR" altLang="pt-BR" dirty="0">
                <a:ea typeface="+mn-ea"/>
                <a:cs typeface="+mn-cs"/>
              </a:rPr>
              <a:t>AÇÃO DERIVATIVA</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183299"/>
                                        </p:tgtEl>
                                        <p:attrNameLst>
                                          <p:attrName>style.visibility</p:attrName>
                                        </p:attrNameLst>
                                      </p:cBhvr>
                                      <p:to>
                                        <p:strVal val="visible"/>
                                      </p:to>
                                    </p:set>
                                    <p:anim to="" calcmode="lin" valueType="num">
                                      <p:cBhvr>
                                        <p:cTn id="7" dur="1" fill="hold"/>
                                        <p:tgtEl>
                                          <p:spTgt spid="183299"/>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299" grpId="0" animBg="1"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9330" name="Rectangle 2"/>
          <p:cNvSpPr>
            <a:spLocks noGrp="1" noChangeArrowheads="1"/>
          </p:cNvSpPr>
          <p:nvPr>
            <p:ph type="title" idx="4294967295"/>
          </p:nvPr>
        </p:nvSpPr>
        <p:spPr>
          <a:xfrm>
            <a:off x="3013075" y="227013"/>
            <a:ext cx="7497763" cy="765175"/>
          </a:xfrm>
          <a:noFill/>
        </p:spPr>
        <p:txBody>
          <a:bodyPr lIns="106405" tIns="52269" rIns="106405" bIns="52269" anchor="b"/>
          <a:lstStyle/>
          <a:p>
            <a:pPr eaLnBrk="1" hangingPunct="1"/>
            <a:r>
              <a:rPr lang="pt-BR" altLang="pt-BR" smtClean="0"/>
              <a:t>Controle</a:t>
            </a:r>
          </a:p>
        </p:txBody>
      </p:sp>
      <p:sp>
        <p:nvSpPr>
          <p:cNvPr id="185347" name="Rectangle 3"/>
          <p:cNvSpPr>
            <a:spLocks noGrp="1" noChangeArrowheads="1"/>
          </p:cNvSpPr>
          <p:nvPr>
            <p:ph type="body" idx="4294967295"/>
          </p:nvPr>
        </p:nvSpPr>
        <p:spPr>
          <a:xfrm>
            <a:off x="3048000" y="1447800"/>
            <a:ext cx="7462838" cy="5791200"/>
          </a:xfrm>
          <a:noFill/>
        </p:spPr>
        <p:txBody>
          <a:bodyPr lIns="106405" tIns="52269" rIns="106405" bIns="52269"/>
          <a:lstStyle/>
          <a:p>
            <a:pPr eaLnBrk="1" hangingPunct="1"/>
            <a:r>
              <a:rPr lang="pt-BR" altLang="pt-BR" dirty="0" smtClean="0"/>
              <a:t>Controlador com ação proporcional</a:t>
            </a:r>
          </a:p>
          <a:p>
            <a:pPr lvl="1" eaLnBrk="1" hangingPunct="1"/>
            <a:r>
              <a:rPr lang="pt-BR" altLang="pt-BR" sz="2400" dirty="0" smtClean="0"/>
              <a:t>É a ação que causa uma correção que é proporcional/linear  ao erro no controlador. Esta ação mantém o erro de regime ou  de </a:t>
            </a:r>
            <a:r>
              <a:rPr lang="pt-BR" altLang="pt-BR" sz="2400" dirty="0" err="1" smtClean="0"/>
              <a:t>off-set</a:t>
            </a:r>
            <a:r>
              <a:rPr lang="pt-BR" altLang="pt-BR" sz="2400" dirty="0" smtClean="0"/>
              <a:t>.</a:t>
            </a:r>
          </a:p>
          <a:p>
            <a:pPr lvl="1" eaLnBrk="1" hangingPunct="1"/>
            <a:r>
              <a:rPr lang="pt-BR" altLang="pt-BR" sz="2400" dirty="0" smtClean="0"/>
              <a:t>Os parâmetros de ajuste de um controlador proporcional são:</a:t>
            </a:r>
          </a:p>
          <a:p>
            <a:pPr lvl="2" eaLnBrk="1" hangingPunct="1"/>
            <a:r>
              <a:rPr lang="pt-BR" altLang="pt-BR" sz="2400" dirty="0" smtClean="0"/>
              <a:t>Ganho </a:t>
            </a:r>
          </a:p>
          <a:p>
            <a:pPr lvl="2" eaLnBrk="1" hangingPunct="1"/>
            <a:r>
              <a:rPr lang="pt-BR" altLang="pt-BR" sz="2400" dirty="0" smtClean="0"/>
              <a:t>Faixa proporcional/banda proporcional</a:t>
            </a:r>
          </a:p>
          <a:p>
            <a:pPr lvl="2" eaLnBrk="1" hangingPunct="1"/>
            <a:endParaRPr lang="pt-BR" altLang="pt-BR" sz="2400" dirty="0"/>
          </a:p>
          <a:p>
            <a:pPr lvl="2" eaLnBrk="1" hangingPunct="1"/>
            <a:endParaRPr lang="pt-BR" altLang="pt-BR" sz="2400" dirty="0" smtClean="0"/>
          </a:p>
          <a:p>
            <a:pPr lvl="1" eaLnBrk="1" hangingPunct="1"/>
            <a:r>
              <a:rPr lang="pt-BR" altLang="pt-BR" sz="2000" dirty="0"/>
              <a:t>Controlador com ação proporcional</a:t>
            </a:r>
          </a:p>
          <a:p>
            <a:pPr lvl="2" eaLnBrk="1" hangingPunct="1"/>
            <a:r>
              <a:rPr lang="pt-BR" altLang="pt-BR" sz="2000" dirty="0"/>
              <a:t> S= Sa +/- CP</a:t>
            </a:r>
          </a:p>
          <a:p>
            <a:pPr lvl="2" eaLnBrk="1" hangingPunct="1"/>
            <a:r>
              <a:rPr lang="pt-BR" altLang="pt-BR" sz="2000" dirty="0"/>
              <a:t>CP= E . G </a:t>
            </a:r>
          </a:p>
          <a:p>
            <a:pPr lvl="2" eaLnBrk="1" hangingPunct="1"/>
            <a:endParaRPr lang="pt-BR" altLang="pt-BR" sz="2400" dirty="0" smtClean="0"/>
          </a:p>
        </p:txBody>
      </p:sp>
      <p:sp>
        <p:nvSpPr>
          <p:cNvPr id="99332" name="Text Box 4"/>
          <p:cNvSpPr txBox="1">
            <a:spLocks noChangeArrowheads="1"/>
          </p:cNvSpPr>
          <p:nvPr/>
        </p:nvSpPr>
        <p:spPr bwMode="auto">
          <a:xfrm>
            <a:off x="3206750" y="6316663"/>
            <a:ext cx="217488"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107524" tIns="53762" rIns="107524" bIns="53762">
            <a:spAutoFit/>
          </a:bodyPr>
          <a:lstStyle>
            <a:lvl1pPr defTabSz="1074738">
              <a:spcBef>
                <a:spcPct val="20000"/>
              </a:spcBef>
              <a:buBlip>
                <a:blip r:embed="rId4"/>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spcBef>
                <a:spcPct val="0"/>
              </a:spcBef>
              <a:buFontTx/>
              <a:buNone/>
            </a:pPr>
            <a:endParaRPr lang="pt-BR" altLang="pt-BR" sz="1400" b="0">
              <a:solidFill>
                <a:schemeClr val="tx2"/>
              </a:solidFill>
              <a:latin typeface="Times New Roman" pitchFamily="18" charset="0"/>
            </a:endParaRPr>
          </a:p>
        </p:txBody>
      </p:sp>
      <p:graphicFrame>
        <p:nvGraphicFramePr>
          <p:cNvPr id="99333" name="Object 5"/>
          <p:cNvGraphicFramePr>
            <a:graphicFrameLocks noChangeAspect="1"/>
          </p:cNvGraphicFramePr>
          <p:nvPr/>
        </p:nvGraphicFramePr>
        <p:xfrm>
          <a:off x="4659313" y="5467350"/>
          <a:ext cx="2225675" cy="492125"/>
        </p:xfrm>
        <a:graphic>
          <a:graphicData uri="http://schemas.openxmlformats.org/presentationml/2006/ole">
            <mc:AlternateContent xmlns:mc="http://schemas.openxmlformats.org/markup-compatibility/2006">
              <mc:Choice xmlns:v="urn:schemas-microsoft-com:vml" Requires="v">
                <p:oleObj spid="_x0000_s99588" name="Equation" r:id="rId5" imgW="1892300" imgH="419100" progId="Equation.3">
                  <p:embed/>
                </p:oleObj>
              </mc:Choice>
              <mc:Fallback>
                <p:oleObj name="Equation" r:id="rId5" imgW="1892300" imgH="4191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9313" y="5467350"/>
                        <a:ext cx="2225675"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185347"/>
                                        </p:tgtEl>
                                        <p:attrNameLst>
                                          <p:attrName>style.visibility</p:attrName>
                                        </p:attrNameLst>
                                      </p:cBhvr>
                                      <p:to>
                                        <p:strVal val="visible"/>
                                      </p:to>
                                    </p:set>
                                    <p:anim to="" calcmode="lin" valueType="num">
                                      <p:cBhvr>
                                        <p:cTn id="7" dur="1" fill="hold"/>
                                        <p:tgtEl>
                                          <p:spTgt spid="185347"/>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7" grpId="0" animBg="1"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0354" name="Rectangle 2"/>
          <p:cNvSpPr>
            <a:spLocks noGrp="1" noChangeArrowheads="1"/>
          </p:cNvSpPr>
          <p:nvPr>
            <p:ph type="title" idx="4294967295"/>
          </p:nvPr>
        </p:nvSpPr>
        <p:spPr>
          <a:xfrm>
            <a:off x="3013075" y="227013"/>
            <a:ext cx="7497763" cy="765175"/>
          </a:xfrm>
          <a:noFill/>
        </p:spPr>
        <p:txBody>
          <a:bodyPr lIns="106405" tIns="52269" rIns="106405" bIns="52269" anchor="b"/>
          <a:lstStyle/>
          <a:p>
            <a:pPr eaLnBrk="1" hangingPunct="1"/>
            <a:r>
              <a:rPr lang="pt-BR" altLang="pt-BR" smtClean="0"/>
              <a:t>Controle</a:t>
            </a:r>
          </a:p>
        </p:txBody>
      </p:sp>
      <p:sp>
        <p:nvSpPr>
          <p:cNvPr id="189443" name="Rectangle 3"/>
          <p:cNvSpPr>
            <a:spLocks noGrp="1" noChangeArrowheads="1"/>
          </p:cNvSpPr>
          <p:nvPr>
            <p:ph type="body" idx="4294967295"/>
          </p:nvPr>
        </p:nvSpPr>
        <p:spPr>
          <a:xfrm>
            <a:off x="2867025" y="1080716"/>
            <a:ext cx="7643813" cy="5832648"/>
          </a:xfrm>
          <a:noFill/>
        </p:spPr>
        <p:txBody>
          <a:bodyPr lIns="106405" tIns="52269" rIns="106405" bIns="52269"/>
          <a:lstStyle/>
          <a:p>
            <a:pPr eaLnBrk="1" hangingPunct="1"/>
            <a:r>
              <a:rPr lang="pt-BR" altLang="pt-BR" dirty="0" smtClean="0"/>
              <a:t>Ação integral</a:t>
            </a:r>
          </a:p>
          <a:p>
            <a:pPr marL="538162" lvl="1" indent="0" eaLnBrk="1" hangingPunct="1">
              <a:buNone/>
            </a:pPr>
            <a:r>
              <a:rPr lang="pt-BR" altLang="pt-BR" sz="2000" dirty="0" smtClean="0"/>
              <a:t>É a ação que elimina o erro permanente causada pela ação proporcional (</a:t>
            </a:r>
            <a:r>
              <a:rPr lang="pt-BR" altLang="pt-BR" sz="2000" dirty="0" err="1" smtClean="0"/>
              <a:t>off-set</a:t>
            </a:r>
            <a:r>
              <a:rPr lang="pt-BR" altLang="pt-BR" sz="2000" dirty="0" smtClean="0"/>
              <a:t>),gerando uma saída que é proporcional ao erro acumulado num intervalo de tempo.</a:t>
            </a:r>
          </a:p>
          <a:p>
            <a:pPr lvl="1" eaLnBrk="1" hangingPunct="1">
              <a:buFontTx/>
              <a:buNone/>
            </a:pPr>
            <a:r>
              <a:rPr lang="pt-BR" altLang="pt-BR" sz="2000" dirty="0" smtClean="0"/>
              <a:t>Os parâmetros de correção de um controlador integral são:</a:t>
            </a:r>
          </a:p>
          <a:p>
            <a:pPr lvl="1" eaLnBrk="1" hangingPunct="1">
              <a:buFont typeface="Arial" panose="020B0604020202020204" pitchFamily="34" charset="0"/>
              <a:buChar char="•"/>
            </a:pPr>
            <a:r>
              <a:rPr lang="pt-BR" altLang="pt-BR" sz="2000" dirty="0"/>
              <a:t>T</a:t>
            </a:r>
            <a:r>
              <a:rPr lang="pt-BR" altLang="pt-BR" sz="2000" dirty="0" smtClean="0"/>
              <a:t>empo Integral (minutos por repetição - </a:t>
            </a:r>
            <a:r>
              <a:rPr lang="pt-BR" altLang="pt-BR" sz="2000" dirty="0" err="1" smtClean="0"/>
              <a:t>mpr</a:t>
            </a:r>
            <a:r>
              <a:rPr lang="pt-BR" altLang="pt-BR" sz="2000" dirty="0" smtClean="0"/>
              <a:t>)</a:t>
            </a:r>
          </a:p>
          <a:p>
            <a:pPr lvl="1" eaLnBrk="1" hangingPunct="1">
              <a:buFont typeface="Arial" panose="020B0604020202020204" pitchFamily="34" charset="0"/>
              <a:buChar char="•"/>
            </a:pPr>
            <a:r>
              <a:rPr lang="pt-BR" altLang="pt-BR" sz="2000" dirty="0" smtClean="0"/>
              <a:t>Taxa de Reset (repetições por minutos - rpm)</a:t>
            </a:r>
          </a:p>
          <a:p>
            <a:pPr eaLnBrk="1" hangingPunct="1"/>
            <a:endParaRPr lang="pt-BR" altLang="pt-BR" dirty="0" smtClean="0"/>
          </a:p>
          <a:p>
            <a:pPr eaLnBrk="1" hangingPunct="1"/>
            <a:r>
              <a:rPr lang="pt-BR" altLang="pt-BR" dirty="0" smtClean="0"/>
              <a:t>Controlador </a:t>
            </a:r>
            <a:r>
              <a:rPr lang="pt-BR" altLang="pt-BR" dirty="0"/>
              <a:t>com ação integral</a:t>
            </a:r>
          </a:p>
          <a:p>
            <a:pPr marL="540000" lvl="1" indent="0" eaLnBrk="1" hangingPunct="1">
              <a:buNone/>
            </a:pPr>
            <a:r>
              <a:rPr lang="fr-FR" altLang="pt-BR" sz="2000" dirty="0"/>
              <a:t>S = Sa ± (CP± CI)</a:t>
            </a:r>
          </a:p>
          <a:p>
            <a:pPr marL="540000" lvl="1" indent="0" eaLnBrk="1" hangingPunct="1">
              <a:buNone/>
            </a:pPr>
            <a:r>
              <a:rPr lang="pt-BR" altLang="pt-BR" sz="2000" dirty="0"/>
              <a:t>CI - correção integral, dada pelo produto E.G.Tr.t.</a:t>
            </a:r>
          </a:p>
          <a:p>
            <a:pPr marL="540000" lvl="1" indent="0" eaLnBrk="1" hangingPunct="1">
              <a:buNone/>
            </a:pPr>
            <a:r>
              <a:rPr lang="pt-BR" altLang="pt-BR" sz="2000" dirty="0" err="1"/>
              <a:t>Tr</a:t>
            </a:r>
            <a:r>
              <a:rPr lang="pt-BR" altLang="pt-BR" sz="2000" dirty="0"/>
              <a:t> -Taxa considerando para a saída o controlador dado minuto (rpm)</a:t>
            </a:r>
          </a:p>
          <a:p>
            <a:pPr marL="540000" lvl="1" indent="0" eaLnBrk="1" hangingPunct="1">
              <a:buNone/>
            </a:pPr>
            <a:r>
              <a:rPr lang="pt-BR" altLang="pt-BR" sz="2000" dirty="0"/>
              <a:t>t - tempo considerado para a saída controlador dado em  minutos.</a:t>
            </a:r>
          </a:p>
          <a:p>
            <a:pPr lvl="1" eaLnBrk="1" hangingPunct="1">
              <a:buFont typeface="Arial" panose="020B0604020202020204" pitchFamily="34" charset="0"/>
              <a:buChar char="•"/>
            </a:pPr>
            <a:endParaRPr lang="pt-BR" altLang="pt-BR" sz="2000" dirty="0" smtClean="0"/>
          </a:p>
        </p:txBody>
      </p:sp>
      <p:sp>
        <p:nvSpPr>
          <p:cNvPr id="100356" name="Text Box 4"/>
          <p:cNvSpPr txBox="1">
            <a:spLocks noChangeArrowheads="1"/>
          </p:cNvSpPr>
          <p:nvPr/>
        </p:nvSpPr>
        <p:spPr bwMode="auto">
          <a:xfrm>
            <a:off x="2867025" y="6991350"/>
            <a:ext cx="322580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107524" tIns="53762" rIns="107524" bIns="53762">
            <a:spAutoFit/>
          </a:bodyPr>
          <a:lstStyle>
            <a:lvl1pPr defTabSz="1074738">
              <a:spcBef>
                <a:spcPct val="20000"/>
              </a:spcBef>
              <a:buBlip>
                <a:blip r:embed="rId4"/>
              </a:buBlip>
              <a:defRPr sz="3000">
                <a:solidFill>
                  <a:schemeClr val="tx1"/>
                </a:solidFill>
                <a:latin typeface="Arial" charset="0"/>
              </a:defRPr>
            </a:lvl1pPr>
            <a:lvl2pPr marL="742950" indent="-285750" defTabSz="1074738">
              <a:spcBef>
                <a:spcPct val="20000"/>
              </a:spcBef>
              <a:buChar char="–"/>
              <a:defRPr sz="2800">
                <a:solidFill>
                  <a:schemeClr val="tx1"/>
                </a:solidFill>
                <a:latin typeface="Arial" charset="0"/>
              </a:defRPr>
            </a:lvl2pPr>
            <a:lvl3pPr marL="1143000" indent="-228600" defTabSz="1074738">
              <a:spcBef>
                <a:spcPct val="20000"/>
              </a:spcBef>
              <a:buChar char="•"/>
              <a:defRPr sz="2600">
                <a:solidFill>
                  <a:schemeClr val="tx1"/>
                </a:solidFill>
                <a:latin typeface="Arial" charset="0"/>
              </a:defRPr>
            </a:lvl3pPr>
            <a:lvl4pPr marL="1600200" indent="-228600" defTabSz="1074738">
              <a:spcBef>
                <a:spcPct val="20000"/>
              </a:spcBef>
              <a:buChar char="–"/>
              <a:defRPr sz="2400">
                <a:solidFill>
                  <a:schemeClr val="tx1"/>
                </a:solidFill>
                <a:latin typeface="Arial" charset="0"/>
              </a:defRPr>
            </a:lvl4pPr>
            <a:lvl5pPr marL="2057400" indent="-228600" defTabSz="1074738">
              <a:spcBef>
                <a:spcPct val="20000"/>
              </a:spcBef>
              <a:buChar char="»"/>
              <a:defRPr sz="2400">
                <a:solidFill>
                  <a:schemeClr val="tx1"/>
                </a:solidFill>
                <a:latin typeface="Arial" charset="0"/>
              </a:defRPr>
            </a:lvl5pPr>
            <a:lvl6pPr marL="2514600" indent="-228600" defTabSz="1074738" eaLnBrk="0" fontAlgn="base" hangingPunct="0">
              <a:spcBef>
                <a:spcPct val="20000"/>
              </a:spcBef>
              <a:spcAft>
                <a:spcPct val="0"/>
              </a:spcAft>
              <a:buChar char="»"/>
              <a:defRPr sz="2400">
                <a:solidFill>
                  <a:schemeClr val="tx1"/>
                </a:solidFill>
                <a:latin typeface="Arial" charset="0"/>
              </a:defRPr>
            </a:lvl6pPr>
            <a:lvl7pPr marL="2971800" indent="-228600" defTabSz="1074738" eaLnBrk="0" fontAlgn="base" hangingPunct="0">
              <a:spcBef>
                <a:spcPct val="20000"/>
              </a:spcBef>
              <a:spcAft>
                <a:spcPct val="0"/>
              </a:spcAft>
              <a:buChar char="»"/>
              <a:defRPr sz="2400">
                <a:solidFill>
                  <a:schemeClr val="tx1"/>
                </a:solidFill>
                <a:latin typeface="Arial" charset="0"/>
              </a:defRPr>
            </a:lvl7pPr>
            <a:lvl8pPr marL="3429000" indent="-228600" defTabSz="1074738" eaLnBrk="0" fontAlgn="base" hangingPunct="0">
              <a:spcBef>
                <a:spcPct val="20000"/>
              </a:spcBef>
              <a:spcAft>
                <a:spcPct val="0"/>
              </a:spcAft>
              <a:buChar char="»"/>
              <a:defRPr sz="2400">
                <a:solidFill>
                  <a:schemeClr val="tx1"/>
                </a:solidFill>
                <a:latin typeface="Arial" charset="0"/>
              </a:defRPr>
            </a:lvl8pPr>
            <a:lvl9pPr marL="3886200" indent="-228600" defTabSz="1074738" eaLnBrk="0" fontAlgn="base" hangingPunct="0">
              <a:spcBef>
                <a:spcPct val="20000"/>
              </a:spcBef>
              <a:spcAft>
                <a:spcPct val="0"/>
              </a:spcAft>
              <a:buChar char="»"/>
              <a:defRPr sz="2400">
                <a:solidFill>
                  <a:schemeClr val="tx1"/>
                </a:solidFill>
                <a:latin typeface="Arial" charset="0"/>
              </a:defRPr>
            </a:lvl9pPr>
          </a:lstStyle>
          <a:p>
            <a:pPr>
              <a:spcBef>
                <a:spcPct val="50000"/>
              </a:spcBef>
              <a:buFontTx/>
              <a:buNone/>
            </a:pPr>
            <a:endParaRPr lang="pt-BR" altLang="pt-BR" sz="1400" b="0">
              <a:solidFill>
                <a:schemeClr val="tx2"/>
              </a:solidFill>
              <a:latin typeface="Times New Roman" pitchFamily="18" charset="0"/>
            </a:endParaRPr>
          </a:p>
        </p:txBody>
      </p:sp>
      <p:graphicFrame>
        <p:nvGraphicFramePr>
          <p:cNvPr id="100357" name="Object 5"/>
          <p:cNvGraphicFramePr>
            <a:graphicFrameLocks noChangeAspect="1"/>
          </p:cNvGraphicFramePr>
          <p:nvPr>
            <p:extLst>
              <p:ext uri="{D42A27DB-BD31-4B8C-83A1-F6EECF244321}">
                <p14:modId xmlns:p14="http://schemas.microsoft.com/office/powerpoint/2010/main" val="2975939048"/>
              </p:ext>
            </p:extLst>
          </p:nvPr>
        </p:nvGraphicFramePr>
        <p:xfrm>
          <a:off x="9099873" y="3623301"/>
          <a:ext cx="1074738" cy="865187"/>
        </p:xfrm>
        <a:graphic>
          <a:graphicData uri="http://schemas.openxmlformats.org/presentationml/2006/ole">
            <mc:AlternateContent xmlns:mc="http://schemas.openxmlformats.org/markup-compatibility/2006">
              <mc:Choice xmlns:v="urn:schemas-microsoft-com:vml" Requires="v">
                <p:oleObj spid="_x0000_s100612" name="Equação" r:id="rId5" imgW="457200" imgH="431800" progId="Equation.3">
                  <p:embed/>
                </p:oleObj>
              </mc:Choice>
              <mc:Fallback>
                <p:oleObj name="Equação" r:id="rId5" imgW="457200" imgH="4318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99873" y="3623301"/>
                        <a:ext cx="1074738"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189443"/>
                                        </p:tgtEl>
                                        <p:attrNameLst>
                                          <p:attrName>style.visibility</p:attrName>
                                        </p:attrNameLst>
                                      </p:cBhvr>
                                      <p:to>
                                        <p:strVal val="visible"/>
                                      </p:to>
                                    </p:set>
                                    <p:anim to="" calcmode="lin" valueType="num">
                                      <p:cBhvr>
                                        <p:cTn id="7" dur="1" fill="hold"/>
                                        <p:tgtEl>
                                          <p:spTgt spid="189443"/>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3" grpId="0" animBg="1"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3013075" y="227013"/>
            <a:ext cx="7497763" cy="765175"/>
          </a:xfrm>
          <a:noFill/>
        </p:spPr>
        <p:txBody>
          <a:bodyPr lIns="106405" tIns="52269" rIns="106405" bIns="52269" anchor="b"/>
          <a:lstStyle/>
          <a:p>
            <a:pPr defTabSz="914400" eaLnBrk="1" hangingPunct="1"/>
            <a:r>
              <a:rPr lang="pt-BR" altLang="pt-BR" smtClean="0"/>
              <a:t>Controle</a:t>
            </a:r>
          </a:p>
        </p:txBody>
      </p:sp>
      <p:graphicFrame>
        <p:nvGraphicFramePr>
          <p:cNvPr id="101379" name="Object 3"/>
          <p:cNvGraphicFramePr>
            <a:graphicFrameLocks noChangeAspect="1"/>
          </p:cNvGraphicFramePr>
          <p:nvPr>
            <p:extLst>
              <p:ext uri="{D42A27DB-BD31-4B8C-83A1-F6EECF244321}">
                <p14:modId xmlns:p14="http://schemas.microsoft.com/office/powerpoint/2010/main" val="3743603646"/>
              </p:ext>
            </p:extLst>
          </p:nvPr>
        </p:nvGraphicFramePr>
        <p:xfrm>
          <a:off x="2551261" y="1296740"/>
          <a:ext cx="8153400" cy="5905500"/>
        </p:xfrm>
        <a:graphic>
          <a:graphicData uri="http://schemas.openxmlformats.org/presentationml/2006/ole">
            <mc:AlternateContent xmlns:mc="http://schemas.openxmlformats.org/markup-compatibility/2006">
              <mc:Choice xmlns:v="urn:schemas-microsoft-com:vml" Requires="v">
                <p:oleObj spid="_x0000_s101633" name="Documento" r:id="rId4" imgW="3133725" imgH="3648075" progId="Word.Document.8">
                  <p:embed/>
                </p:oleObj>
              </mc:Choice>
              <mc:Fallback>
                <p:oleObj name="Documento" r:id="rId4" imgW="3133725" imgH="3648075" progId="Word.Document.8">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1261" y="1296740"/>
                        <a:ext cx="8153400" cy="590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timing>
    <p:tnLst>
      <p:par>
        <p:cTn id="1" dur="indefinite" restart="never" nodeType="tmRoot"/>
      </p:par>
    </p:tnLst>
  </p:timing>
</p:sld>
</file>

<file path=ppt/theme/theme1.xml><?xml version="1.0" encoding="utf-8"?>
<a:theme xmlns:a="http://schemas.openxmlformats.org/drawingml/2006/main" name="e&amp;p_11">
  <a:themeElements>
    <a:clrScheme name="Personalizada 4">
      <a:dk1>
        <a:srgbClr val="000000"/>
      </a:dk1>
      <a:lt1>
        <a:srgbClr val="FFFFFF"/>
      </a:lt1>
      <a:dk2>
        <a:srgbClr val="003300"/>
      </a:dk2>
      <a:lt2>
        <a:srgbClr val="969696"/>
      </a:lt2>
      <a:accent1>
        <a:srgbClr val="009900"/>
      </a:accent1>
      <a:accent2>
        <a:srgbClr val="0066CC"/>
      </a:accent2>
      <a:accent3>
        <a:srgbClr val="FFFFFF"/>
      </a:accent3>
      <a:accent4>
        <a:srgbClr val="000000"/>
      </a:accent4>
      <a:accent5>
        <a:srgbClr val="AACAAA"/>
      </a:accent5>
      <a:accent6>
        <a:srgbClr val="005CB9"/>
      </a:accent6>
      <a:hlink>
        <a:srgbClr val="00458A"/>
      </a:hlink>
      <a:folHlink>
        <a:srgbClr val="002E5C"/>
      </a:folHlink>
    </a:clrScheme>
    <a:fontScheme name="e&amp;p_11">
      <a:majorFont>
        <a:latin typeface="Arial"/>
        <a:ea typeface=""/>
        <a:cs typeface=""/>
      </a:majorFont>
      <a:minorFont>
        <a:latin typeface="Arial"/>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107524" tIns="53762" rIns="107524" bIns="53762"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400" b="1" i="0" u="none" strike="noStrike" cap="none" normalizeH="0" baseline="0" smtClean="0">
            <a:ln>
              <a:noFill/>
            </a:ln>
            <a:solidFill>
              <a:schemeClr val="tx2"/>
            </a:solidFill>
            <a:effectLst/>
            <a:latin typeface="Arial"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107524" tIns="53762" rIns="107524" bIns="53762"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400" b="1" i="0" u="none" strike="noStrike" cap="none" normalizeH="0" baseline="0" smtClean="0">
            <a:ln>
              <a:noFill/>
            </a:ln>
            <a:solidFill>
              <a:schemeClr val="tx2"/>
            </a:solidFill>
            <a:effectLst/>
            <a:latin typeface="Arial" charset="0"/>
          </a:defRPr>
        </a:defPPr>
      </a:lstStyle>
    </a:lnDef>
  </a:objectDefaults>
  <a:extraClrSchemeLst>
    <a:extraClrScheme>
      <a:clrScheme name="e&amp;p_1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e&amp;p_1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amp;p_1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amp;p_1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amp;p_1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amp;p_1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e&amp;p_1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o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e&amp;p_11</Template>
  <TotalTime>7210</TotalTime>
  <Words>5724</Words>
  <Application>Microsoft Office PowerPoint</Application>
  <PresentationFormat>Personalizar</PresentationFormat>
  <Paragraphs>1057</Paragraphs>
  <Slides>139</Slides>
  <Notes>137</Notes>
  <HiddenSlides>3</HiddenSlides>
  <MMClips>1</MMClips>
  <ScaleCrop>false</ScaleCrop>
  <HeadingPairs>
    <vt:vector size="8" baseType="variant">
      <vt:variant>
        <vt:lpstr>Fontes usadas</vt:lpstr>
      </vt:variant>
      <vt:variant>
        <vt:i4>11</vt:i4>
      </vt:variant>
      <vt:variant>
        <vt:lpstr>Tema</vt:lpstr>
      </vt:variant>
      <vt:variant>
        <vt:i4>1</vt:i4>
      </vt:variant>
      <vt:variant>
        <vt:lpstr>Servidores OLE inseridos</vt:lpstr>
      </vt:variant>
      <vt:variant>
        <vt:i4>8</vt:i4>
      </vt:variant>
      <vt:variant>
        <vt:lpstr>Títulos de slides</vt:lpstr>
      </vt:variant>
      <vt:variant>
        <vt:i4>139</vt:i4>
      </vt:variant>
    </vt:vector>
  </HeadingPairs>
  <TitlesOfParts>
    <vt:vector size="159" baseType="lpstr">
      <vt:lpstr>MS Mincho</vt:lpstr>
      <vt:lpstr>Arial</vt:lpstr>
      <vt:lpstr>Arial Narrow</vt:lpstr>
      <vt:lpstr>Arial Rounded MT Bold</vt:lpstr>
      <vt:lpstr>BrushScript BT</vt:lpstr>
      <vt:lpstr>Cambria Math</vt:lpstr>
      <vt:lpstr>Century</vt:lpstr>
      <vt:lpstr>Century Gothic</vt:lpstr>
      <vt:lpstr>Monotype Sorts</vt:lpstr>
      <vt:lpstr>Times New Roman</vt:lpstr>
      <vt:lpstr>Wingdings</vt:lpstr>
      <vt:lpstr>e&amp;p_11</vt:lpstr>
      <vt:lpstr>Figura</vt:lpstr>
      <vt:lpstr>Documento</vt:lpstr>
      <vt:lpstr>Equação</vt:lpstr>
      <vt:lpstr>Bitmap Image</vt:lpstr>
      <vt:lpstr>Clip</vt:lpstr>
      <vt:lpstr>Imagem de bitmap</vt:lpstr>
      <vt:lpstr>Equation</vt:lpstr>
      <vt:lpstr>CorelPhotoPaint.Image.7</vt:lpstr>
      <vt:lpstr>Básico de Instrumentação e Controle - NR-13</vt:lpstr>
      <vt:lpstr>Básico de Instrumentação e Controle - NR-13</vt:lpstr>
      <vt:lpstr>Básico de Instrumentação e Controle - NR-13</vt:lpstr>
      <vt:lpstr>Apresentação do PowerPoint</vt:lpstr>
      <vt:lpstr>Apresentação do PowerPoint</vt:lpstr>
      <vt:lpstr>Básico de Instrumentação e Controle - NR-13</vt:lpstr>
      <vt:lpstr>Básico de Instrumentação e Controle - NR-13</vt:lpstr>
      <vt:lpstr>Básico de Instrumentação e Controle - NR-13</vt:lpstr>
      <vt:lpstr>Básico de Instrumentação e Controle - NR-13</vt:lpstr>
      <vt:lpstr>Básico de Instrumentação e Controle - NR-13  </vt:lpstr>
      <vt:lpstr>Apresentação do PowerPoint</vt:lpstr>
      <vt:lpstr>Básico de Instrumentação e Controle - NR-13</vt:lpstr>
      <vt:lpstr>Apresentação do PowerPoint</vt:lpstr>
      <vt:lpstr>Definições preliminares</vt:lpstr>
      <vt:lpstr>Definições preliminares</vt:lpstr>
      <vt:lpstr>Transmissores de pressão, temperatura e vazão</vt:lpstr>
      <vt:lpstr>Apresentação do PowerPoint</vt:lpstr>
      <vt:lpstr>Conceitos Básicos</vt:lpstr>
      <vt:lpstr>Definições preliminares</vt:lpstr>
      <vt:lpstr>Definições preliminares</vt:lpstr>
      <vt:lpstr>Conceitos Básicos</vt:lpstr>
      <vt:lpstr>Instrumentos</vt:lpstr>
      <vt:lpstr>Instrumentos</vt:lpstr>
      <vt:lpstr>Instrumentos</vt:lpstr>
      <vt:lpstr>Instrumentos</vt:lpstr>
      <vt:lpstr>MEDIÇÃO DE PRESSÃO</vt:lpstr>
      <vt:lpstr>Instrumentos de pressão</vt:lpstr>
      <vt:lpstr>MANÔMETRO</vt:lpstr>
      <vt:lpstr>Manômetro</vt:lpstr>
      <vt:lpstr>                               Desenho construtivo - Tubo de Bourdon</vt:lpstr>
      <vt:lpstr>Manômetro</vt:lpstr>
      <vt:lpstr>Manômetro</vt:lpstr>
      <vt:lpstr>Transmissor de pressão e manômetro</vt:lpstr>
      <vt:lpstr>Instrumentos de pressão</vt:lpstr>
      <vt:lpstr>Instrumentos de pressão</vt:lpstr>
      <vt:lpstr>Instrumentos de pressão</vt:lpstr>
      <vt:lpstr>Elemento sensor STRAIN-GAUGE</vt:lpstr>
      <vt:lpstr>Instrumentos de pressão - Acessórios</vt:lpstr>
      <vt:lpstr>MEDIÇÃO DE NÍVEL</vt:lpstr>
      <vt:lpstr>Instrumentos de nível</vt:lpstr>
      <vt:lpstr>Instrumentos de nível e interface</vt:lpstr>
      <vt:lpstr>Instrumentos de nível</vt:lpstr>
      <vt:lpstr>Indicadores de Nível</vt:lpstr>
      <vt:lpstr>Indicadores de Nível Magnéticos</vt:lpstr>
      <vt:lpstr>Indicadores de Nível Magnéticos</vt:lpstr>
      <vt:lpstr>Instrumentos de nível</vt:lpstr>
      <vt:lpstr>Instrumentos de nível</vt:lpstr>
      <vt:lpstr>Apresentação do PowerPoint</vt:lpstr>
      <vt:lpstr>Instrumentos de nível</vt:lpstr>
      <vt:lpstr>Apresentação do PowerPoint</vt:lpstr>
      <vt:lpstr>Instrumentos de nível e interface</vt:lpstr>
      <vt:lpstr>Transmissor tipo empuxo em P-32</vt:lpstr>
      <vt:lpstr>  Instrumentos de nível e interface   </vt:lpstr>
      <vt:lpstr>  Instrumentos de nível e interface   </vt:lpstr>
      <vt:lpstr>Instrumentos de nível e interface</vt:lpstr>
      <vt:lpstr>Instrumentos de Nível de Interface  </vt:lpstr>
      <vt:lpstr>  Instrumentos de nível e interface</vt:lpstr>
      <vt:lpstr>Instrumentos de nível e interface</vt:lpstr>
      <vt:lpstr>MEDIÇÃO DE TEMPERATURA</vt:lpstr>
      <vt:lpstr>Instrumentos de temperatura</vt:lpstr>
      <vt:lpstr>Instrumentos de temperatura</vt:lpstr>
      <vt:lpstr>Instrumentos de temperatura</vt:lpstr>
      <vt:lpstr>Apresentação do PowerPoint</vt:lpstr>
      <vt:lpstr>Apresentação do PowerPoint</vt:lpstr>
      <vt:lpstr>Apresentação do PowerPoint</vt:lpstr>
      <vt:lpstr>Instrumento de temperatura</vt:lpstr>
      <vt:lpstr>SIMBOLOGIA DE INSTRUMENTAÇÃO</vt:lpstr>
      <vt:lpstr>Tela da Estação de Supervisão (ESC/ECOS) ou IHM</vt:lpstr>
      <vt:lpstr>Simbologia de instrumentação</vt:lpstr>
      <vt:lpstr>Simbologia de Instrumentação</vt:lpstr>
      <vt:lpstr>Apresentação do PowerPoint</vt:lpstr>
      <vt:lpstr>Simbologia de instrumentação</vt:lpstr>
      <vt:lpstr>Apresentação do PowerPoint</vt:lpstr>
      <vt:lpstr>Básico de Instrumentação</vt:lpstr>
      <vt:lpstr>Apresentação do PowerPoint</vt:lpstr>
      <vt:lpstr>Camadas de proteção</vt:lpstr>
      <vt:lpstr>Apresentação do PowerPoint</vt:lpstr>
      <vt:lpstr>Sistema de segurança</vt:lpstr>
      <vt:lpstr>Apresentação do PowerPoint</vt:lpstr>
      <vt:lpstr>Sistema de segurança</vt:lpstr>
      <vt:lpstr>Apresentação do PowerPoint</vt:lpstr>
      <vt:lpstr>Telemetria</vt:lpstr>
      <vt:lpstr>Apresentação do PowerPoint</vt:lpstr>
      <vt:lpstr>Telemetria</vt:lpstr>
      <vt:lpstr>Transmissão</vt:lpstr>
      <vt:lpstr>Transmissão</vt:lpstr>
      <vt:lpstr>Transmissão</vt:lpstr>
      <vt:lpstr>Apresentação do PowerPoint</vt:lpstr>
      <vt:lpstr>Transmissão</vt:lpstr>
      <vt:lpstr>Apresentação do PowerPoint</vt:lpstr>
      <vt:lpstr>Controle de processo</vt:lpstr>
      <vt:lpstr>Tela do controlador</vt:lpstr>
      <vt:lpstr>            Controle</vt:lpstr>
      <vt:lpstr>            Controle</vt:lpstr>
      <vt:lpstr>Controle</vt:lpstr>
      <vt:lpstr>Controle</vt:lpstr>
      <vt:lpstr>Controle</vt:lpstr>
      <vt:lpstr>Controle</vt:lpstr>
      <vt:lpstr>Controle</vt:lpstr>
      <vt:lpstr>Controle</vt:lpstr>
      <vt:lpstr>Controladores</vt:lpstr>
      <vt:lpstr>Controladores</vt:lpstr>
      <vt:lpstr>Controladores</vt:lpstr>
      <vt:lpstr>Apresentação do PowerPoint</vt:lpstr>
      <vt:lpstr>Elemento Final de Controle</vt:lpstr>
      <vt:lpstr>Elemento Final de Controle</vt:lpstr>
      <vt:lpstr>Elemento Final de Controle</vt:lpstr>
      <vt:lpstr>Elemento final - globo</vt:lpstr>
      <vt:lpstr>Elemento Final de Controle</vt:lpstr>
      <vt:lpstr>Elemento final</vt:lpstr>
      <vt:lpstr>Elemento final</vt:lpstr>
      <vt:lpstr>Elemento final</vt:lpstr>
      <vt:lpstr>Elemento Final de Controle </vt:lpstr>
      <vt:lpstr>Elemento final- Dimensionamento </vt:lpstr>
      <vt:lpstr>Elemento final- Dimensionamento</vt:lpstr>
      <vt:lpstr>Elemento Final de Controle </vt:lpstr>
      <vt:lpstr>Elemento Final - Atuadores</vt:lpstr>
      <vt:lpstr>Elemento final</vt:lpstr>
      <vt:lpstr>Elemento final </vt:lpstr>
      <vt:lpstr>Elemento final </vt:lpstr>
      <vt:lpstr>Elemento final </vt:lpstr>
      <vt:lpstr>Elemento final </vt:lpstr>
      <vt:lpstr>Elemento final</vt:lpstr>
      <vt:lpstr>VÁLVULAS DE SEGURANÇA E ALÍVIO</vt:lpstr>
      <vt:lpstr>VÁLVULAS DE SEGURANÇA E ALÍVIO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PETROBRAS S.A.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Básico de Instrumentação</dc:title>
  <dc:creator>PETROBRAS S.A.</dc:creator>
  <cp:lastModifiedBy>IGOR DALL ORTO CORREA</cp:lastModifiedBy>
  <cp:revision>401</cp:revision>
  <cp:lastPrinted>2014-01-17T16:11:05Z</cp:lastPrinted>
  <dcterms:created xsi:type="dcterms:W3CDTF">2002-12-16T15:17:22Z</dcterms:created>
  <dcterms:modified xsi:type="dcterms:W3CDTF">2017-10-23T19:40:31Z</dcterms:modified>
</cp:coreProperties>
</file>